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15" r:id="rId5"/>
    <p:sldId id="316" r:id="rId6"/>
    <p:sldId id="3894" r:id="rId7"/>
    <p:sldId id="1414" r:id="rId8"/>
    <p:sldId id="3887" r:id="rId9"/>
    <p:sldId id="3889" r:id="rId10"/>
    <p:sldId id="318" r:id="rId11"/>
    <p:sldId id="1418" r:id="rId12"/>
    <p:sldId id="3892" r:id="rId13"/>
    <p:sldId id="3893" r:id="rId14"/>
    <p:sldId id="3895" r:id="rId15"/>
    <p:sldId id="3874" r:id="rId16"/>
    <p:sldId id="3875" r:id="rId17"/>
    <p:sldId id="3876" r:id="rId18"/>
    <p:sldId id="3877" r:id="rId19"/>
    <p:sldId id="3878" r:id="rId20"/>
    <p:sldId id="3879" r:id="rId21"/>
    <p:sldId id="3896" r:id="rId22"/>
    <p:sldId id="3897" r:id="rId23"/>
    <p:sldId id="3898" r:id="rId24"/>
    <p:sldId id="3900" r:id="rId25"/>
    <p:sldId id="3899" r:id="rId26"/>
    <p:sldId id="3901" r:id="rId27"/>
    <p:sldId id="3902" r:id="rId28"/>
    <p:sldId id="3904" r:id="rId29"/>
    <p:sldId id="3903" r:id="rId30"/>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4EE5"/>
    <a:srgbClr val="7D7D7D"/>
    <a:srgbClr val="F3F3F3"/>
    <a:srgbClr val="FF0066"/>
    <a:srgbClr val="66FF33"/>
    <a:srgbClr val="FFFFFF"/>
    <a:srgbClr val="9B989E"/>
    <a:srgbClr val="DCDCDC"/>
    <a:srgbClr val="99FF3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E8879E-93FB-4D4C-AC1F-99DA0CD665CC}" v="103" dt="2019-03-28T02:57:36.2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0" autoAdjust="0"/>
    <p:restoredTop sz="95782" autoAdjust="0"/>
  </p:normalViewPr>
  <p:slideViewPr>
    <p:cSldViewPr snapToGrid="0">
      <p:cViewPr varScale="1">
        <p:scale>
          <a:sx n="121" d="100"/>
          <a:sy n="121" d="100"/>
        </p:scale>
        <p:origin x="200" y="3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p:scale>
          <a:sx n="100" d="100"/>
          <a:sy n="100" d="100"/>
        </p:scale>
        <p:origin x="4512" y="6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dy Green" userId="e180c60e-55fc-4927-afc9-defd16170f15" providerId="ADAL" clId="{3FE8879E-93FB-4D4C-AC1F-99DA0CD665CC}"/>
    <pc:docChg chg="undo redo custSel addSld delSld modSld sldOrd">
      <pc:chgData name="Cody Green" userId="e180c60e-55fc-4927-afc9-defd16170f15" providerId="ADAL" clId="{3FE8879E-93FB-4D4C-AC1F-99DA0CD665CC}" dt="2019-03-28T02:57:36.226" v="5414"/>
      <pc:docMkLst>
        <pc:docMk/>
      </pc:docMkLst>
      <pc:sldChg chg="del">
        <pc:chgData name="Cody Green" userId="e180c60e-55fc-4927-afc9-defd16170f15" providerId="ADAL" clId="{3FE8879E-93FB-4D4C-AC1F-99DA0CD665CC}" dt="2019-03-27T21:41:39.556" v="1475" actId="2696"/>
        <pc:sldMkLst>
          <pc:docMk/>
          <pc:sldMk cId="3591346834" sldId="256"/>
        </pc:sldMkLst>
      </pc:sldChg>
      <pc:sldChg chg="del">
        <pc:chgData name="Cody Green" userId="e180c60e-55fc-4927-afc9-defd16170f15" providerId="ADAL" clId="{3FE8879E-93FB-4D4C-AC1F-99DA0CD665CC}" dt="2019-03-27T21:41:39.072" v="1449" actId="2696"/>
        <pc:sldMkLst>
          <pc:docMk/>
          <pc:sldMk cId="3880471526" sldId="259"/>
        </pc:sldMkLst>
      </pc:sldChg>
      <pc:sldChg chg="del">
        <pc:chgData name="Cody Green" userId="e180c60e-55fc-4927-afc9-defd16170f15" providerId="ADAL" clId="{3FE8879E-93FB-4D4C-AC1F-99DA0CD665CC}" dt="2019-03-27T21:41:39.166" v="1454" actId="2696"/>
        <pc:sldMkLst>
          <pc:docMk/>
          <pc:sldMk cId="2023092310" sldId="261"/>
        </pc:sldMkLst>
      </pc:sldChg>
      <pc:sldChg chg="del">
        <pc:chgData name="Cody Green" userId="e180c60e-55fc-4927-afc9-defd16170f15" providerId="ADAL" clId="{3FE8879E-93FB-4D4C-AC1F-99DA0CD665CC}" dt="2019-03-27T21:41:39.206" v="1456" actId="2696"/>
        <pc:sldMkLst>
          <pc:docMk/>
          <pc:sldMk cId="1970020196" sldId="262"/>
        </pc:sldMkLst>
      </pc:sldChg>
      <pc:sldChg chg="del">
        <pc:chgData name="Cody Green" userId="e180c60e-55fc-4927-afc9-defd16170f15" providerId="ADAL" clId="{3FE8879E-93FB-4D4C-AC1F-99DA0CD665CC}" dt="2019-03-27T21:41:39.225" v="1457" actId="2696"/>
        <pc:sldMkLst>
          <pc:docMk/>
          <pc:sldMk cId="3256248610" sldId="263"/>
        </pc:sldMkLst>
      </pc:sldChg>
      <pc:sldChg chg="del">
        <pc:chgData name="Cody Green" userId="e180c60e-55fc-4927-afc9-defd16170f15" providerId="ADAL" clId="{3FE8879E-93FB-4D4C-AC1F-99DA0CD665CC}" dt="2019-03-27T21:41:39.244" v="1458" actId="2696"/>
        <pc:sldMkLst>
          <pc:docMk/>
          <pc:sldMk cId="2633807388" sldId="264"/>
        </pc:sldMkLst>
      </pc:sldChg>
      <pc:sldChg chg="del">
        <pc:chgData name="Cody Green" userId="e180c60e-55fc-4927-afc9-defd16170f15" providerId="ADAL" clId="{3FE8879E-93FB-4D4C-AC1F-99DA0CD665CC}" dt="2019-03-27T21:41:39.277" v="1459" actId="2696"/>
        <pc:sldMkLst>
          <pc:docMk/>
          <pc:sldMk cId="1995430078" sldId="265"/>
        </pc:sldMkLst>
      </pc:sldChg>
      <pc:sldChg chg="del">
        <pc:chgData name="Cody Green" userId="e180c60e-55fc-4927-afc9-defd16170f15" providerId="ADAL" clId="{3FE8879E-93FB-4D4C-AC1F-99DA0CD665CC}" dt="2019-03-27T21:41:39.334" v="1460" actId="2696"/>
        <pc:sldMkLst>
          <pc:docMk/>
          <pc:sldMk cId="807272079" sldId="266"/>
        </pc:sldMkLst>
      </pc:sldChg>
      <pc:sldChg chg="del">
        <pc:chgData name="Cody Green" userId="e180c60e-55fc-4927-afc9-defd16170f15" providerId="ADAL" clId="{3FE8879E-93FB-4D4C-AC1F-99DA0CD665CC}" dt="2019-03-27T21:41:39.349" v="1461" actId="2696"/>
        <pc:sldMkLst>
          <pc:docMk/>
          <pc:sldMk cId="55933908" sldId="267"/>
        </pc:sldMkLst>
      </pc:sldChg>
      <pc:sldChg chg="del">
        <pc:chgData name="Cody Green" userId="e180c60e-55fc-4927-afc9-defd16170f15" providerId="ADAL" clId="{3FE8879E-93FB-4D4C-AC1F-99DA0CD665CC}" dt="2019-03-27T21:41:39.358" v="1462" actId="2696"/>
        <pc:sldMkLst>
          <pc:docMk/>
          <pc:sldMk cId="170682774" sldId="268"/>
        </pc:sldMkLst>
      </pc:sldChg>
      <pc:sldChg chg="del">
        <pc:chgData name="Cody Green" userId="e180c60e-55fc-4927-afc9-defd16170f15" providerId="ADAL" clId="{3FE8879E-93FB-4D4C-AC1F-99DA0CD665CC}" dt="2019-03-27T21:41:39.370" v="1463" actId="2696"/>
        <pc:sldMkLst>
          <pc:docMk/>
          <pc:sldMk cId="2759063199" sldId="269"/>
        </pc:sldMkLst>
      </pc:sldChg>
      <pc:sldChg chg="del">
        <pc:chgData name="Cody Green" userId="e180c60e-55fc-4927-afc9-defd16170f15" providerId="ADAL" clId="{3FE8879E-93FB-4D4C-AC1F-99DA0CD665CC}" dt="2019-03-27T21:41:39.393" v="1465" actId="2696"/>
        <pc:sldMkLst>
          <pc:docMk/>
          <pc:sldMk cId="2098522776" sldId="270"/>
        </pc:sldMkLst>
      </pc:sldChg>
      <pc:sldChg chg="del">
        <pc:chgData name="Cody Green" userId="e180c60e-55fc-4927-afc9-defd16170f15" providerId="ADAL" clId="{3FE8879E-93FB-4D4C-AC1F-99DA0CD665CC}" dt="2019-03-27T21:41:39.405" v="1466" actId="2696"/>
        <pc:sldMkLst>
          <pc:docMk/>
          <pc:sldMk cId="2349847697" sldId="271"/>
        </pc:sldMkLst>
      </pc:sldChg>
      <pc:sldChg chg="del">
        <pc:chgData name="Cody Green" userId="e180c60e-55fc-4927-afc9-defd16170f15" providerId="ADAL" clId="{3FE8879E-93FB-4D4C-AC1F-99DA0CD665CC}" dt="2019-03-27T21:41:39.423" v="1467" actId="2696"/>
        <pc:sldMkLst>
          <pc:docMk/>
          <pc:sldMk cId="514879581" sldId="272"/>
        </pc:sldMkLst>
      </pc:sldChg>
      <pc:sldChg chg="del">
        <pc:chgData name="Cody Green" userId="e180c60e-55fc-4927-afc9-defd16170f15" providerId="ADAL" clId="{3FE8879E-93FB-4D4C-AC1F-99DA0CD665CC}" dt="2019-03-27T21:41:39.441" v="1468" actId="2696"/>
        <pc:sldMkLst>
          <pc:docMk/>
          <pc:sldMk cId="537922600" sldId="273"/>
        </pc:sldMkLst>
      </pc:sldChg>
      <pc:sldChg chg="del">
        <pc:chgData name="Cody Green" userId="e180c60e-55fc-4927-afc9-defd16170f15" providerId="ADAL" clId="{3FE8879E-93FB-4D4C-AC1F-99DA0CD665CC}" dt="2019-03-27T21:41:39.463" v="1469" actId="2696"/>
        <pc:sldMkLst>
          <pc:docMk/>
          <pc:sldMk cId="3208606799" sldId="274"/>
        </pc:sldMkLst>
      </pc:sldChg>
      <pc:sldChg chg="del">
        <pc:chgData name="Cody Green" userId="e180c60e-55fc-4927-afc9-defd16170f15" providerId="ADAL" clId="{3FE8879E-93FB-4D4C-AC1F-99DA0CD665CC}" dt="2019-03-27T21:41:39.515" v="1473" actId="2696"/>
        <pc:sldMkLst>
          <pc:docMk/>
          <pc:sldMk cId="1800553595" sldId="275"/>
        </pc:sldMkLst>
      </pc:sldChg>
      <pc:sldChg chg="del">
        <pc:chgData name="Cody Green" userId="e180c60e-55fc-4927-afc9-defd16170f15" providerId="ADAL" clId="{3FE8879E-93FB-4D4C-AC1F-99DA0CD665CC}" dt="2019-03-27T21:41:39.777" v="1480" actId="2696"/>
        <pc:sldMkLst>
          <pc:docMk/>
          <pc:sldMk cId="554110179" sldId="276"/>
        </pc:sldMkLst>
      </pc:sldChg>
      <pc:sldChg chg="del">
        <pc:chgData name="Cody Green" userId="e180c60e-55fc-4927-afc9-defd16170f15" providerId="ADAL" clId="{3FE8879E-93FB-4D4C-AC1F-99DA0CD665CC}" dt="2019-03-27T21:41:39.858" v="1484" actId="2696"/>
        <pc:sldMkLst>
          <pc:docMk/>
          <pc:sldMk cId="1350531928" sldId="277"/>
        </pc:sldMkLst>
      </pc:sldChg>
      <pc:sldChg chg="del">
        <pc:chgData name="Cody Green" userId="e180c60e-55fc-4927-afc9-defd16170f15" providerId="ADAL" clId="{3FE8879E-93FB-4D4C-AC1F-99DA0CD665CC}" dt="2019-03-27T21:41:39.874" v="1485" actId="2696"/>
        <pc:sldMkLst>
          <pc:docMk/>
          <pc:sldMk cId="1563481286" sldId="278"/>
        </pc:sldMkLst>
      </pc:sldChg>
      <pc:sldChg chg="del">
        <pc:chgData name="Cody Green" userId="e180c60e-55fc-4927-afc9-defd16170f15" providerId="ADAL" clId="{3FE8879E-93FB-4D4C-AC1F-99DA0CD665CC}" dt="2019-03-27T21:41:39.819" v="1482" actId="2696"/>
        <pc:sldMkLst>
          <pc:docMk/>
          <pc:sldMk cId="1094781216" sldId="279"/>
        </pc:sldMkLst>
      </pc:sldChg>
      <pc:sldChg chg="del">
        <pc:chgData name="Cody Green" userId="e180c60e-55fc-4927-afc9-defd16170f15" providerId="ADAL" clId="{3FE8879E-93FB-4D4C-AC1F-99DA0CD665CC}" dt="2019-03-27T21:41:39.838" v="1483" actId="2696"/>
        <pc:sldMkLst>
          <pc:docMk/>
          <pc:sldMk cId="134586986" sldId="280"/>
        </pc:sldMkLst>
      </pc:sldChg>
      <pc:sldChg chg="del">
        <pc:chgData name="Cody Green" userId="e180c60e-55fc-4927-afc9-defd16170f15" providerId="ADAL" clId="{3FE8879E-93FB-4D4C-AC1F-99DA0CD665CC}" dt="2019-03-27T21:41:39.892" v="1486" actId="2696"/>
        <pc:sldMkLst>
          <pc:docMk/>
          <pc:sldMk cId="3209205530" sldId="281"/>
        </pc:sldMkLst>
      </pc:sldChg>
      <pc:sldChg chg="del">
        <pc:chgData name="Cody Green" userId="e180c60e-55fc-4927-afc9-defd16170f15" providerId="ADAL" clId="{3FE8879E-93FB-4D4C-AC1F-99DA0CD665CC}" dt="2019-03-27T21:41:39.960" v="1489" actId="2696"/>
        <pc:sldMkLst>
          <pc:docMk/>
          <pc:sldMk cId="1181974735" sldId="282"/>
        </pc:sldMkLst>
      </pc:sldChg>
      <pc:sldChg chg="del">
        <pc:chgData name="Cody Green" userId="e180c60e-55fc-4927-afc9-defd16170f15" providerId="ADAL" clId="{3FE8879E-93FB-4D4C-AC1F-99DA0CD665CC}" dt="2019-03-27T21:41:39.979" v="1490" actId="2696"/>
        <pc:sldMkLst>
          <pc:docMk/>
          <pc:sldMk cId="2961704443" sldId="283"/>
        </pc:sldMkLst>
      </pc:sldChg>
      <pc:sldChg chg="del">
        <pc:chgData name="Cody Green" userId="e180c60e-55fc-4927-afc9-defd16170f15" providerId="ADAL" clId="{3FE8879E-93FB-4D4C-AC1F-99DA0CD665CC}" dt="2019-03-27T21:41:40.001" v="1491" actId="2696"/>
        <pc:sldMkLst>
          <pc:docMk/>
          <pc:sldMk cId="3477818558" sldId="284"/>
        </pc:sldMkLst>
      </pc:sldChg>
      <pc:sldChg chg="del">
        <pc:chgData name="Cody Green" userId="e180c60e-55fc-4927-afc9-defd16170f15" providerId="ADAL" clId="{3FE8879E-93FB-4D4C-AC1F-99DA0CD665CC}" dt="2019-03-27T21:41:40.038" v="1492" actId="2696"/>
        <pc:sldMkLst>
          <pc:docMk/>
          <pc:sldMk cId="403451983" sldId="285"/>
        </pc:sldMkLst>
      </pc:sldChg>
      <pc:sldChg chg="del">
        <pc:chgData name="Cody Green" userId="e180c60e-55fc-4927-afc9-defd16170f15" providerId="ADAL" clId="{3FE8879E-93FB-4D4C-AC1F-99DA0CD665CC}" dt="2019-03-27T21:41:40.066" v="1493" actId="2696"/>
        <pc:sldMkLst>
          <pc:docMk/>
          <pc:sldMk cId="773015888" sldId="286"/>
        </pc:sldMkLst>
      </pc:sldChg>
      <pc:sldChg chg="del">
        <pc:chgData name="Cody Green" userId="e180c60e-55fc-4927-afc9-defd16170f15" providerId="ADAL" clId="{3FE8879E-93FB-4D4C-AC1F-99DA0CD665CC}" dt="2019-03-27T21:41:40.079" v="1494" actId="2696"/>
        <pc:sldMkLst>
          <pc:docMk/>
          <pc:sldMk cId="322751499" sldId="287"/>
        </pc:sldMkLst>
      </pc:sldChg>
      <pc:sldChg chg="del">
        <pc:chgData name="Cody Green" userId="e180c60e-55fc-4927-afc9-defd16170f15" providerId="ADAL" clId="{3FE8879E-93FB-4D4C-AC1F-99DA0CD665CC}" dt="2019-03-27T21:41:44.816" v="1495" actId="2696"/>
        <pc:sldMkLst>
          <pc:docMk/>
          <pc:sldMk cId="4188096156" sldId="289"/>
        </pc:sldMkLst>
      </pc:sldChg>
      <pc:sldChg chg="del">
        <pc:chgData name="Cody Green" userId="e180c60e-55fc-4927-afc9-defd16170f15" providerId="ADAL" clId="{3FE8879E-93FB-4D4C-AC1F-99DA0CD665CC}" dt="2019-03-27T21:41:39.028" v="1447" actId="2696"/>
        <pc:sldMkLst>
          <pc:docMk/>
          <pc:sldMk cId="2589108655" sldId="290"/>
        </pc:sldMkLst>
      </pc:sldChg>
      <pc:sldChg chg="del">
        <pc:chgData name="Cody Green" userId="e180c60e-55fc-4927-afc9-defd16170f15" providerId="ADAL" clId="{3FE8879E-93FB-4D4C-AC1F-99DA0CD665CC}" dt="2019-03-27T21:41:39.045" v="1448" actId="2696"/>
        <pc:sldMkLst>
          <pc:docMk/>
          <pc:sldMk cId="154076271" sldId="291"/>
        </pc:sldMkLst>
      </pc:sldChg>
      <pc:sldChg chg="del">
        <pc:chgData name="Cody Green" userId="e180c60e-55fc-4927-afc9-defd16170f15" providerId="ADAL" clId="{3FE8879E-93FB-4D4C-AC1F-99DA0CD665CC}" dt="2019-03-27T21:41:39.099" v="1450" actId="2696"/>
        <pc:sldMkLst>
          <pc:docMk/>
          <pc:sldMk cId="4096246446" sldId="292"/>
        </pc:sldMkLst>
      </pc:sldChg>
      <pc:sldChg chg="del">
        <pc:chgData name="Cody Green" userId="e180c60e-55fc-4927-afc9-defd16170f15" providerId="ADAL" clId="{3FE8879E-93FB-4D4C-AC1F-99DA0CD665CC}" dt="2019-03-27T21:41:39.151" v="1453" actId="2696"/>
        <pc:sldMkLst>
          <pc:docMk/>
          <pc:sldMk cId="1189110240" sldId="293"/>
        </pc:sldMkLst>
      </pc:sldChg>
      <pc:sldChg chg="del">
        <pc:chgData name="Cody Green" userId="e180c60e-55fc-4927-afc9-defd16170f15" providerId="ADAL" clId="{3FE8879E-93FB-4D4C-AC1F-99DA0CD665CC}" dt="2019-03-27T21:41:39.542" v="1474" actId="2696"/>
        <pc:sldMkLst>
          <pc:docMk/>
          <pc:sldMk cId="4139568478" sldId="294"/>
        </pc:sldMkLst>
      </pc:sldChg>
      <pc:sldChg chg="del">
        <pc:chgData name="Cody Green" userId="e180c60e-55fc-4927-afc9-defd16170f15" providerId="ADAL" clId="{3FE8879E-93FB-4D4C-AC1F-99DA0CD665CC}" dt="2019-03-27T21:41:39.613" v="1477" actId="2696"/>
        <pc:sldMkLst>
          <pc:docMk/>
          <pc:sldMk cId="1049909870" sldId="295"/>
        </pc:sldMkLst>
      </pc:sldChg>
      <pc:sldChg chg="del">
        <pc:chgData name="Cody Green" userId="e180c60e-55fc-4927-afc9-defd16170f15" providerId="ADAL" clId="{3FE8879E-93FB-4D4C-AC1F-99DA0CD665CC}" dt="2019-03-27T21:41:39.720" v="1478" actId="2696"/>
        <pc:sldMkLst>
          <pc:docMk/>
          <pc:sldMk cId="2288736247" sldId="296"/>
        </pc:sldMkLst>
      </pc:sldChg>
      <pc:sldChg chg="del">
        <pc:chgData name="Cody Green" userId="e180c60e-55fc-4927-afc9-defd16170f15" providerId="ADAL" clId="{3FE8879E-93FB-4D4C-AC1F-99DA0CD665CC}" dt="2019-03-27T21:41:39.797" v="1481" actId="2696"/>
        <pc:sldMkLst>
          <pc:docMk/>
          <pc:sldMk cId="1337264927" sldId="297"/>
        </pc:sldMkLst>
      </pc:sldChg>
      <pc:sldChg chg="del">
        <pc:chgData name="Cody Green" userId="e180c60e-55fc-4927-afc9-defd16170f15" providerId="ADAL" clId="{3FE8879E-93FB-4D4C-AC1F-99DA0CD665CC}" dt="2019-03-27T21:41:39.481" v="1470" actId="2696"/>
        <pc:sldMkLst>
          <pc:docMk/>
          <pc:sldMk cId="91538825" sldId="300"/>
        </pc:sldMkLst>
      </pc:sldChg>
      <pc:sldChg chg="del">
        <pc:chgData name="Cody Green" userId="e180c60e-55fc-4927-afc9-defd16170f15" providerId="ADAL" clId="{3FE8879E-93FB-4D4C-AC1F-99DA0CD665CC}" dt="2019-03-27T21:41:39.497" v="1471" actId="2696"/>
        <pc:sldMkLst>
          <pc:docMk/>
          <pc:sldMk cId="180832141" sldId="303"/>
        </pc:sldMkLst>
      </pc:sldChg>
      <pc:sldChg chg="del">
        <pc:chgData name="Cody Green" userId="e180c60e-55fc-4927-afc9-defd16170f15" providerId="ADAL" clId="{3FE8879E-93FB-4D4C-AC1F-99DA0CD665CC}" dt="2019-03-27T21:41:39.913" v="1487" actId="2696"/>
        <pc:sldMkLst>
          <pc:docMk/>
          <pc:sldMk cId="598595188" sldId="304"/>
        </pc:sldMkLst>
      </pc:sldChg>
      <pc:sldChg chg="del">
        <pc:chgData name="Cody Green" userId="e180c60e-55fc-4927-afc9-defd16170f15" providerId="ADAL" clId="{3FE8879E-93FB-4D4C-AC1F-99DA0CD665CC}" dt="2019-03-27T21:41:39.938" v="1488" actId="2696"/>
        <pc:sldMkLst>
          <pc:docMk/>
          <pc:sldMk cId="4166217980" sldId="305"/>
        </pc:sldMkLst>
      </pc:sldChg>
      <pc:sldChg chg="del">
        <pc:chgData name="Cody Green" userId="e180c60e-55fc-4927-afc9-defd16170f15" providerId="ADAL" clId="{3FE8879E-93FB-4D4C-AC1F-99DA0CD665CC}" dt="2019-03-27T21:41:39.506" v="1472" actId="2696"/>
        <pc:sldMkLst>
          <pc:docMk/>
          <pc:sldMk cId="167355191" sldId="306"/>
        </pc:sldMkLst>
      </pc:sldChg>
      <pc:sldChg chg="del">
        <pc:chgData name="Cody Green" userId="e180c60e-55fc-4927-afc9-defd16170f15" providerId="ADAL" clId="{3FE8879E-93FB-4D4C-AC1F-99DA0CD665CC}" dt="2019-03-27T21:41:39.126" v="1451" actId="2696"/>
        <pc:sldMkLst>
          <pc:docMk/>
          <pc:sldMk cId="1833016354" sldId="308"/>
        </pc:sldMkLst>
      </pc:sldChg>
      <pc:sldChg chg="del">
        <pc:chgData name="Cody Green" userId="e180c60e-55fc-4927-afc9-defd16170f15" providerId="ADAL" clId="{3FE8879E-93FB-4D4C-AC1F-99DA0CD665CC}" dt="2019-03-27T21:41:39.380" v="1464" actId="2696"/>
        <pc:sldMkLst>
          <pc:docMk/>
          <pc:sldMk cId="3190772912" sldId="310"/>
        </pc:sldMkLst>
      </pc:sldChg>
      <pc:sldChg chg="del">
        <pc:chgData name="Cody Green" userId="e180c60e-55fc-4927-afc9-defd16170f15" providerId="ADAL" clId="{3FE8879E-93FB-4D4C-AC1F-99DA0CD665CC}" dt="2019-03-27T21:41:39.186" v="1455" actId="2696"/>
        <pc:sldMkLst>
          <pc:docMk/>
          <pc:sldMk cId="2753187623" sldId="311"/>
        </pc:sldMkLst>
      </pc:sldChg>
      <pc:sldChg chg="del">
        <pc:chgData name="Cody Green" userId="e180c60e-55fc-4927-afc9-defd16170f15" providerId="ADAL" clId="{3FE8879E-93FB-4D4C-AC1F-99DA0CD665CC}" dt="2019-03-27T21:41:39.573" v="1476" actId="2696"/>
        <pc:sldMkLst>
          <pc:docMk/>
          <pc:sldMk cId="3096842483" sldId="312"/>
        </pc:sldMkLst>
      </pc:sldChg>
      <pc:sldChg chg="del">
        <pc:chgData name="Cody Green" userId="e180c60e-55fc-4927-afc9-defd16170f15" providerId="ADAL" clId="{3FE8879E-93FB-4D4C-AC1F-99DA0CD665CC}" dt="2019-03-27T21:41:39.136" v="1452" actId="2696"/>
        <pc:sldMkLst>
          <pc:docMk/>
          <pc:sldMk cId="2463734904" sldId="313"/>
        </pc:sldMkLst>
      </pc:sldChg>
      <pc:sldChg chg="del">
        <pc:chgData name="Cody Green" userId="e180c60e-55fc-4927-afc9-defd16170f15" providerId="ADAL" clId="{3FE8879E-93FB-4D4C-AC1F-99DA0CD665CC}" dt="2019-03-27T21:41:39.740" v="1479" actId="2696"/>
        <pc:sldMkLst>
          <pc:docMk/>
          <pc:sldMk cId="2353614310" sldId="314"/>
        </pc:sldMkLst>
      </pc:sldChg>
      <pc:sldChg chg="modSp">
        <pc:chgData name="Cody Green" userId="e180c60e-55fc-4927-afc9-defd16170f15" providerId="ADAL" clId="{3FE8879E-93FB-4D4C-AC1F-99DA0CD665CC}" dt="2019-03-27T22:06:46.317" v="3209" actId="1076"/>
        <pc:sldMkLst>
          <pc:docMk/>
          <pc:sldMk cId="1757424598" sldId="315"/>
        </pc:sldMkLst>
        <pc:grpChg chg="mod">
          <ac:chgData name="Cody Green" userId="e180c60e-55fc-4927-afc9-defd16170f15" providerId="ADAL" clId="{3FE8879E-93FB-4D4C-AC1F-99DA0CD665CC}" dt="2019-03-27T22:06:46.317" v="3209" actId="1076"/>
          <ac:grpSpMkLst>
            <pc:docMk/>
            <pc:sldMk cId="1757424598" sldId="315"/>
            <ac:grpSpMk id="13" creationId="{02923AE5-3D77-F943-AECA-F44408F1BFB8}"/>
          </ac:grpSpMkLst>
        </pc:grpChg>
      </pc:sldChg>
      <pc:sldChg chg="delSp modSp setBg">
        <pc:chgData name="Cody Green" userId="e180c60e-55fc-4927-afc9-defd16170f15" providerId="ADAL" clId="{3FE8879E-93FB-4D4C-AC1F-99DA0CD665CC}" dt="2019-03-28T02:55:11.042" v="5397" actId="478"/>
        <pc:sldMkLst>
          <pc:docMk/>
          <pc:sldMk cId="349408124" sldId="316"/>
        </pc:sldMkLst>
        <pc:spChg chg="del">
          <ac:chgData name="Cody Green" userId="e180c60e-55fc-4927-afc9-defd16170f15" providerId="ADAL" clId="{3FE8879E-93FB-4D4C-AC1F-99DA0CD665CC}" dt="2019-03-28T02:55:11.042" v="5397" actId="478"/>
          <ac:spMkLst>
            <pc:docMk/>
            <pc:sldMk cId="349408124" sldId="316"/>
            <ac:spMk id="2" creationId="{CA99C425-D89A-AE4D-8F83-A43E1988274B}"/>
          </ac:spMkLst>
        </pc:spChg>
        <pc:spChg chg="mod">
          <ac:chgData name="Cody Green" userId="e180c60e-55fc-4927-afc9-defd16170f15" providerId="ADAL" clId="{3FE8879E-93FB-4D4C-AC1F-99DA0CD665CC}" dt="2019-03-28T02:55:03.180" v="5396" actId="207"/>
          <ac:spMkLst>
            <pc:docMk/>
            <pc:sldMk cId="349408124" sldId="316"/>
            <ac:spMk id="3" creationId="{71E97AB9-1634-DB42-AEA2-CE46CBDFD8EB}"/>
          </ac:spMkLst>
        </pc:spChg>
        <pc:spChg chg="mod">
          <ac:chgData name="Cody Green" userId="e180c60e-55fc-4927-afc9-defd16170f15" providerId="ADAL" clId="{3FE8879E-93FB-4D4C-AC1F-99DA0CD665CC}" dt="2019-03-28T02:55:00.267" v="5395" actId="207"/>
          <ac:spMkLst>
            <pc:docMk/>
            <pc:sldMk cId="349408124" sldId="316"/>
            <ac:spMk id="4" creationId="{CB99174F-22D1-2E43-A9BC-815E43FC6E35}"/>
          </ac:spMkLst>
        </pc:spChg>
      </pc:sldChg>
      <pc:sldChg chg="modSp del">
        <pc:chgData name="Cody Green" userId="e180c60e-55fc-4927-afc9-defd16170f15" providerId="ADAL" clId="{3FE8879E-93FB-4D4C-AC1F-99DA0CD665CC}" dt="2019-03-27T21:24:07.662" v="745" actId="2696"/>
        <pc:sldMkLst>
          <pc:docMk/>
          <pc:sldMk cId="3390909943" sldId="317"/>
        </pc:sldMkLst>
        <pc:spChg chg="mod">
          <ac:chgData name="Cody Green" userId="e180c60e-55fc-4927-afc9-defd16170f15" providerId="ADAL" clId="{3FE8879E-93FB-4D4C-AC1F-99DA0CD665CC}" dt="2019-03-27T21:15:03.466" v="307" actId="20577"/>
          <ac:spMkLst>
            <pc:docMk/>
            <pc:sldMk cId="3390909943" sldId="317"/>
            <ac:spMk id="5" creationId="{85616BFF-CB23-D94D-AFD3-BB697958D507}"/>
          </ac:spMkLst>
        </pc:spChg>
      </pc:sldChg>
      <pc:sldChg chg="addSp modSp add">
        <pc:chgData name="Cody Green" userId="e180c60e-55fc-4927-afc9-defd16170f15" providerId="ADAL" clId="{3FE8879E-93FB-4D4C-AC1F-99DA0CD665CC}" dt="2019-03-27T21:42:04.860" v="1514" actId="20577"/>
        <pc:sldMkLst>
          <pc:docMk/>
          <pc:sldMk cId="2081987844" sldId="318"/>
        </pc:sldMkLst>
        <pc:spChg chg="mod">
          <ac:chgData name="Cody Green" userId="e180c60e-55fc-4927-afc9-defd16170f15" providerId="ADAL" clId="{3FE8879E-93FB-4D4C-AC1F-99DA0CD665CC}" dt="2019-03-27T21:42:04.860" v="1514" actId="20577"/>
          <ac:spMkLst>
            <pc:docMk/>
            <pc:sldMk cId="2081987844" sldId="318"/>
            <ac:spMk id="2" creationId="{3C191879-E043-6B4C-B6CB-7AD0B7695A8D}"/>
          </ac:spMkLst>
        </pc:spChg>
        <pc:spChg chg="mod">
          <ac:chgData name="Cody Green" userId="e180c60e-55fc-4927-afc9-defd16170f15" providerId="ADAL" clId="{3FE8879E-93FB-4D4C-AC1F-99DA0CD665CC}" dt="2019-03-27T21:11:19.968" v="295" actId="20577"/>
          <ac:spMkLst>
            <pc:docMk/>
            <pc:sldMk cId="2081987844" sldId="318"/>
            <ac:spMk id="3" creationId="{F18413DB-E783-C34E-873C-E19A0A4E5095}"/>
          </ac:spMkLst>
        </pc:spChg>
        <pc:spChg chg="add">
          <ac:chgData name="Cody Green" userId="e180c60e-55fc-4927-afc9-defd16170f15" providerId="ADAL" clId="{3FE8879E-93FB-4D4C-AC1F-99DA0CD665CC}" dt="2019-03-27T21:10:37.407" v="262"/>
          <ac:spMkLst>
            <pc:docMk/>
            <pc:sldMk cId="2081987844" sldId="318"/>
            <ac:spMk id="5" creationId="{3A6064A7-C759-CE49-8D8C-6A3B765CCC6F}"/>
          </ac:spMkLst>
        </pc:spChg>
        <pc:spChg chg="add">
          <ac:chgData name="Cody Green" userId="e180c60e-55fc-4927-afc9-defd16170f15" providerId="ADAL" clId="{3FE8879E-93FB-4D4C-AC1F-99DA0CD665CC}" dt="2019-03-27T21:10:37.407" v="262"/>
          <ac:spMkLst>
            <pc:docMk/>
            <pc:sldMk cId="2081987844" sldId="318"/>
            <ac:spMk id="6" creationId="{F0D4E64E-6F9C-9D44-BDF1-06D9D42F40D6}"/>
          </ac:spMkLst>
        </pc:spChg>
        <pc:spChg chg="add">
          <ac:chgData name="Cody Green" userId="e180c60e-55fc-4927-afc9-defd16170f15" providerId="ADAL" clId="{3FE8879E-93FB-4D4C-AC1F-99DA0CD665CC}" dt="2019-03-27T21:10:37.407" v="262"/>
          <ac:spMkLst>
            <pc:docMk/>
            <pc:sldMk cId="2081987844" sldId="318"/>
            <ac:spMk id="7" creationId="{6492DE55-512C-E64D-A2D1-9AE40B0A814D}"/>
          </ac:spMkLst>
        </pc:spChg>
        <pc:spChg chg="add">
          <ac:chgData name="Cody Green" userId="e180c60e-55fc-4927-afc9-defd16170f15" providerId="ADAL" clId="{3FE8879E-93FB-4D4C-AC1F-99DA0CD665CC}" dt="2019-03-27T21:10:37.407" v="262"/>
          <ac:spMkLst>
            <pc:docMk/>
            <pc:sldMk cId="2081987844" sldId="318"/>
            <ac:spMk id="8" creationId="{49ECF1CE-A17E-9E40-985E-9A539AEDB855}"/>
          </ac:spMkLst>
        </pc:spChg>
        <pc:spChg chg="add">
          <ac:chgData name="Cody Green" userId="e180c60e-55fc-4927-afc9-defd16170f15" providerId="ADAL" clId="{3FE8879E-93FB-4D4C-AC1F-99DA0CD665CC}" dt="2019-03-27T21:10:37.407" v="262"/>
          <ac:spMkLst>
            <pc:docMk/>
            <pc:sldMk cId="2081987844" sldId="318"/>
            <ac:spMk id="9" creationId="{8F5A6757-E15C-2341-B2C1-F245A25F552C}"/>
          </ac:spMkLst>
        </pc:spChg>
        <pc:spChg chg="add">
          <ac:chgData name="Cody Green" userId="e180c60e-55fc-4927-afc9-defd16170f15" providerId="ADAL" clId="{3FE8879E-93FB-4D4C-AC1F-99DA0CD665CC}" dt="2019-03-27T21:10:37.407" v="262"/>
          <ac:spMkLst>
            <pc:docMk/>
            <pc:sldMk cId="2081987844" sldId="318"/>
            <ac:spMk id="10" creationId="{A63AD7B6-1B75-A148-97D9-91B9F3417503}"/>
          </ac:spMkLst>
        </pc:spChg>
        <pc:spChg chg="add">
          <ac:chgData name="Cody Green" userId="e180c60e-55fc-4927-afc9-defd16170f15" providerId="ADAL" clId="{3FE8879E-93FB-4D4C-AC1F-99DA0CD665CC}" dt="2019-03-27T21:10:37.407" v="262"/>
          <ac:spMkLst>
            <pc:docMk/>
            <pc:sldMk cId="2081987844" sldId="318"/>
            <ac:spMk id="11" creationId="{EF40DBEC-921B-7948-88F7-D2F0FA6659AC}"/>
          </ac:spMkLst>
        </pc:spChg>
        <pc:cxnChg chg="add">
          <ac:chgData name="Cody Green" userId="e180c60e-55fc-4927-afc9-defd16170f15" providerId="ADAL" clId="{3FE8879E-93FB-4D4C-AC1F-99DA0CD665CC}" dt="2019-03-27T21:10:37.407" v="262"/>
          <ac:cxnSpMkLst>
            <pc:docMk/>
            <pc:sldMk cId="2081987844" sldId="318"/>
            <ac:cxnSpMk id="4" creationId="{59D64FF5-0586-D346-896D-8B810E60B404}"/>
          </ac:cxnSpMkLst>
        </pc:cxnChg>
      </pc:sldChg>
      <pc:sldChg chg="add del">
        <pc:chgData name="Cody Green" userId="e180c60e-55fc-4927-afc9-defd16170f15" providerId="ADAL" clId="{3FE8879E-93FB-4D4C-AC1F-99DA0CD665CC}" dt="2019-03-27T21:12:35.029" v="297"/>
        <pc:sldMkLst>
          <pc:docMk/>
          <pc:sldMk cId="1570633062" sldId="1414"/>
        </pc:sldMkLst>
      </pc:sldChg>
      <pc:sldChg chg="add ord">
        <pc:chgData name="Cody Green" userId="e180c60e-55fc-4927-afc9-defd16170f15" providerId="ADAL" clId="{3FE8879E-93FB-4D4C-AC1F-99DA0CD665CC}" dt="2019-03-27T21:12:39.812" v="299"/>
        <pc:sldMkLst>
          <pc:docMk/>
          <pc:sldMk cId="2597836759" sldId="1414"/>
        </pc:sldMkLst>
      </pc:sldChg>
      <pc:sldChg chg="add ord">
        <pc:chgData name="Cody Green" userId="e180c60e-55fc-4927-afc9-defd16170f15" providerId="ADAL" clId="{3FE8879E-93FB-4D4C-AC1F-99DA0CD665CC}" dt="2019-03-27T21:48:22.333" v="2026"/>
        <pc:sldMkLst>
          <pc:docMk/>
          <pc:sldMk cId="2799199017" sldId="1418"/>
        </pc:sldMkLst>
      </pc:sldChg>
      <pc:sldChg chg="add">
        <pc:chgData name="Cody Green" userId="e180c60e-55fc-4927-afc9-defd16170f15" providerId="ADAL" clId="{3FE8879E-93FB-4D4C-AC1F-99DA0CD665CC}" dt="2019-03-27T21:54:48.045" v="2439"/>
        <pc:sldMkLst>
          <pc:docMk/>
          <pc:sldMk cId="1180951830" sldId="3874"/>
        </pc:sldMkLst>
      </pc:sldChg>
      <pc:sldChg chg="add">
        <pc:chgData name="Cody Green" userId="e180c60e-55fc-4927-afc9-defd16170f15" providerId="ADAL" clId="{3FE8879E-93FB-4D4C-AC1F-99DA0CD665CC}" dt="2019-03-27T21:54:48.045" v="2439"/>
        <pc:sldMkLst>
          <pc:docMk/>
          <pc:sldMk cId="2627612467" sldId="3875"/>
        </pc:sldMkLst>
      </pc:sldChg>
      <pc:sldChg chg="add">
        <pc:chgData name="Cody Green" userId="e180c60e-55fc-4927-afc9-defd16170f15" providerId="ADAL" clId="{3FE8879E-93FB-4D4C-AC1F-99DA0CD665CC}" dt="2019-03-27T21:54:48.045" v="2439"/>
        <pc:sldMkLst>
          <pc:docMk/>
          <pc:sldMk cId="1669474279" sldId="3876"/>
        </pc:sldMkLst>
      </pc:sldChg>
      <pc:sldChg chg="add">
        <pc:chgData name="Cody Green" userId="e180c60e-55fc-4927-afc9-defd16170f15" providerId="ADAL" clId="{3FE8879E-93FB-4D4C-AC1F-99DA0CD665CC}" dt="2019-03-27T21:54:48.045" v="2439"/>
        <pc:sldMkLst>
          <pc:docMk/>
          <pc:sldMk cId="3242652966" sldId="3877"/>
        </pc:sldMkLst>
      </pc:sldChg>
      <pc:sldChg chg="add">
        <pc:chgData name="Cody Green" userId="e180c60e-55fc-4927-afc9-defd16170f15" providerId="ADAL" clId="{3FE8879E-93FB-4D4C-AC1F-99DA0CD665CC}" dt="2019-03-27T21:54:48.045" v="2439"/>
        <pc:sldMkLst>
          <pc:docMk/>
          <pc:sldMk cId="3464452369" sldId="3878"/>
        </pc:sldMkLst>
      </pc:sldChg>
      <pc:sldChg chg="add">
        <pc:chgData name="Cody Green" userId="e180c60e-55fc-4927-afc9-defd16170f15" providerId="ADAL" clId="{3FE8879E-93FB-4D4C-AC1F-99DA0CD665CC}" dt="2019-03-27T21:54:48.045" v="2439"/>
        <pc:sldMkLst>
          <pc:docMk/>
          <pc:sldMk cId="3431300220" sldId="3879"/>
        </pc:sldMkLst>
      </pc:sldChg>
      <pc:sldChg chg="add">
        <pc:chgData name="Cody Green" userId="e180c60e-55fc-4927-afc9-defd16170f15" providerId="ADAL" clId="{3FE8879E-93FB-4D4C-AC1F-99DA0CD665CC}" dt="2019-03-27T21:12:59.969" v="300"/>
        <pc:sldMkLst>
          <pc:docMk/>
          <pc:sldMk cId="3558777386" sldId="3887"/>
        </pc:sldMkLst>
      </pc:sldChg>
      <pc:sldChg chg="add del">
        <pc:chgData name="Cody Green" userId="e180c60e-55fc-4927-afc9-defd16170f15" providerId="ADAL" clId="{3FE8879E-93FB-4D4C-AC1F-99DA0CD665CC}" dt="2019-03-27T21:34:13.265" v="1351" actId="2696"/>
        <pc:sldMkLst>
          <pc:docMk/>
          <pc:sldMk cId="1104031922" sldId="3888"/>
        </pc:sldMkLst>
      </pc:sldChg>
      <pc:sldChg chg="addSp delSp modSp add ord">
        <pc:chgData name="Cody Green" userId="e180c60e-55fc-4927-afc9-defd16170f15" providerId="ADAL" clId="{3FE8879E-93FB-4D4C-AC1F-99DA0CD665CC}" dt="2019-03-27T21:35:46.475" v="1436" actId="20577"/>
        <pc:sldMkLst>
          <pc:docMk/>
          <pc:sldMk cId="2616823829" sldId="3889"/>
        </pc:sldMkLst>
        <pc:spChg chg="add mod">
          <ac:chgData name="Cody Green" userId="e180c60e-55fc-4927-afc9-defd16170f15" providerId="ADAL" clId="{3FE8879E-93FB-4D4C-AC1F-99DA0CD665CC}" dt="2019-03-27T21:26:22.112" v="787" actId="1076"/>
          <ac:spMkLst>
            <pc:docMk/>
            <pc:sldMk cId="2616823829" sldId="3889"/>
            <ac:spMk id="2" creationId="{7BAB6203-81AE-B84E-9198-F63F50AED45D}"/>
          </ac:spMkLst>
        </pc:spChg>
        <pc:spChg chg="mod">
          <ac:chgData name="Cody Green" userId="e180c60e-55fc-4927-afc9-defd16170f15" providerId="ADAL" clId="{3FE8879E-93FB-4D4C-AC1F-99DA0CD665CC}" dt="2019-03-27T21:15:28.192" v="334" actId="20577"/>
          <ac:spMkLst>
            <pc:docMk/>
            <pc:sldMk cId="2616823829" sldId="3889"/>
            <ac:spMk id="4" creationId="{A0735D4F-ED7B-48F7-A61D-C73A3FC193A6}"/>
          </ac:spMkLst>
        </pc:spChg>
        <pc:spChg chg="mod">
          <ac:chgData name="Cody Green" userId="e180c60e-55fc-4927-afc9-defd16170f15" providerId="ADAL" clId="{3FE8879E-93FB-4D4C-AC1F-99DA0CD665CC}" dt="2019-03-27T21:26:50.588" v="797" actId="20577"/>
          <ac:spMkLst>
            <pc:docMk/>
            <pc:sldMk cId="2616823829" sldId="3889"/>
            <ac:spMk id="9" creationId="{77E30383-A9A1-4828-BF0D-B06E64AA2D89}"/>
          </ac:spMkLst>
        </pc:spChg>
        <pc:spChg chg="mod">
          <ac:chgData name="Cody Green" userId="e180c60e-55fc-4927-afc9-defd16170f15" providerId="ADAL" clId="{3FE8879E-93FB-4D4C-AC1F-99DA0CD665CC}" dt="2019-03-27T21:27:15.540" v="841" actId="20577"/>
          <ac:spMkLst>
            <pc:docMk/>
            <pc:sldMk cId="2616823829" sldId="3889"/>
            <ac:spMk id="10" creationId="{77CF744F-D206-45E2-AD77-88252CAFAD62}"/>
          </ac:spMkLst>
        </pc:spChg>
        <pc:spChg chg="mod">
          <ac:chgData name="Cody Green" userId="e180c60e-55fc-4927-afc9-defd16170f15" providerId="ADAL" clId="{3FE8879E-93FB-4D4C-AC1F-99DA0CD665CC}" dt="2019-03-27T21:26:59.744" v="816" actId="20577"/>
          <ac:spMkLst>
            <pc:docMk/>
            <pc:sldMk cId="2616823829" sldId="3889"/>
            <ac:spMk id="13" creationId="{ACF7390B-7DB2-4B24-8995-CCD1A865397D}"/>
          </ac:spMkLst>
        </pc:spChg>
        <pc:spChg chg="mod">
          <ac:chgData name="Cody Green" userId="e180c60e-55fc-4927-afc9-defd16170f15" providerId="ADAL" clId="{3FE8879E-93FB-4D4C-AC1F-99DA0CD665CC}" dt="2019-03-27T21:35:46.475" v="1436" actId="20577"/>
          <ac:spMkLst>
            <pc:docMk/>
            <pc:sldMk cId="2616823829" sldId="3889"/>
            <ac:spMk id="14" creationId="{0B92BDAC-6305-4011-8A3A-D7C846268B14}"/>
          </ac:spMkLst>
        </pc:spChg>
        <pc:spChg chg="mod">
          <ac:chgData name="Cody Green" userId="e180c60e-55fc-4927-afc9-defd16170f15" providerId="ADAL" clId="{3FE8879E-93FB-4D4C-AC1F-99DA0CD665CC}" dt="2019-03-27T21:26:54.828" v="806" actId="20577"/>
          <ac:spMkLst>
            <pc:docMk/>
            <pc:sldMk cId="2616823829" sldId="3889"/>
            <ac:spMk id="17" creationId="{6FBCA190-2C7F-499F-80FC-EB03CDB06876}"/>
          </ac:spMkLst>
        </pc:spChg>
        <pc:spChg chg="mod">
          <ac:chgData name="Cody Green" userId="e180c60e-55fc-4927-afc9-defd16170f15" providerId="ADAL" clId="{3FE8879E-93FB-4D4C-AC1F-99DA0CD665CC}" dt="2019-03-27T21:18:27.862" v="595" actId="20577"/>
          <ac:spMkLst>
            <pc:docMk/>
            <pc:sldMk cId="2616823829" sldId="3889"/>
            <ac:spMk id="18" creationId="{A0017B81-B7A5-4367-92D1-7A7F202EAF16}"/>
          </ac:spMkLst>
        </pc:spChg>
        <pc:spChg chg="mod">
          <ac:chgData name="Cody Green" userId="e180c60e-55fc-4927-afc9-defd16170f15" providerId="ADAL" clId="{3FE8879E-93FB-4D4C-AC1F-99DA0CD665CC}" dt="2019-03-27T21:23:57.964" v="744" actId="20577"/>
          <ac:spMkLst>
            <pc:docMk/>
            <pc:sldMk cId="2616823829" sldId="3889"/>
            <ac:spMk id="19" creationId="{A20F09DA-AC13-4B96-AE06-DD9370950F60}"/>
          </ac:spMkLst>
        </pc:spChg>
        <pc:grpChg chg="add del">
          <ac:chgData name="Cody Green" userId="e180c60e-55fc-4927-afc9-defd16170f15" providerId="ADAL" clId="{3FE8879E-93FB-4D4C-AC1F-99DA0CD665CC}" dt="2019-03-27T21:20:22.482" v="665"/>
          <ac:grpSpMkLst>
            <pc:docMk/>
            <pc:sldMk cId="2616823829" sldId="3889"/>
            <ac:grpSpMk id="23" creationId="{BD96EC6D-3087-3648-9F83-16B3C3502E07}"/>
          </ac:grpSpMkLst>
        </pc:grpChg>
        <pc:grpChg chg="add del">
          <ac:chgData name="Cody Green" userId="e180c60e-55fc-4927-afc9-defd16170f15" providerId="ADAL" clId="{3FE8879E-93FB-4D4C-AC1F-99DA0CD665CC}" dt="2019-03-27T21:20:30.278" v="667"/>
          <ac:grpSpMkLst>
            <pc:docMk/>
            <pc:sldMk cId="2616823829" sldId="3889"/>
            <ac:grpSpMk id="27" creationId="{6EBE6131-9AB6-6947-A70E-D5D4105570A3}"/>
          </ac:grpSpMkLst>
        </pc:grpChg>
        <pc:grpChg chg="add mod">
          <ac:chgData name="Cody Green" userId="e180c60e-55fc-4927-afc9-defd16170f15" providerId="ADAL" clId="{3FE8879E-93FB-4D4C-AC1F-99DA0CD665CC}" dt="2019-03-27T21:21:14.216" v="730" actId="1076"/>
          <ac:grpSpMkLst>
            <pc:docMk/>
            <pc:sldMk cId="2616823829" sldId="3889"/>
            <ac:grpSpMk id="34" creationId="{9D1AAFA7-FD94-4048-AB97-99D32B697277}"/>
          </ac:grpSpMkLst>
        </pc:grpChg>
        <pc:grpChg chg="add mod">
          <ac:chgData name="Cody Green" userId="e180c60e-55fc-4927-afc9-defd16170f15" providerId="ADAL" clId="{3FE8879E-93FB-4D4C-AC1F-99DA0CD665CC}" dt="2019-03-27T21:22:53.287" v="743" actId="1076"/>
          <ac:grpSpMkLst>
            <pc:docMk/>
            <pc:sldMk cId="2616823829" sldId="3889"/>
            <ac:grpSpMk id="38" creationId="{30665AAA-8160-FD47-BE20-1A7AECAE6E1E}"/>
          </ac:grpSpMkLst>
        </pc:grpChg>
        <pc:grpChg chg="del">
          <ac:chgData name="Cody Green" userId="e180c60e-55fc-4927-afc9-defd16170f15" providerId="ADAL" clId="{3FE8879E-93FB-4D4C-AC1F-99DA0CD665CC}" dt="2019-03-27T21:17:32.074" v="479" actId="478"/>
          <ac:grpSpMkLst>
            <pc:docMk/>
            <pc:sldMk cId="2616823829" sldId="3889"/>
            <ac:grpSpMk id="52" creationId="{0A1285A0-6CEB-472A-800D-42ADF32735C5}"/>
          </ac:grpSpMkLst>
        </pc:grpChg>
        <pc:picChg chg="del">
          <ac:chgData name="Cody Green" userId="e180c60e-55fc-4927-afc9-defd16170f15" providerId="ADAL" clId="{3FE8879E-93FB-4D4C-AC1F-99DA0CD665CC}" dt="2019-03-27T21:21:07.172" v="729" actId="478"/>
          <ac:picMkLst>
            <pc:docMk/>
            <pc:sldMk cId="2616823829" sldId="3889"/>
            <ac:picMk id="22" creationId="{122E103A-6EFE-4B94-9887-546391280AF8}"/>
          </ac:picMkLst>
        </pc:picChg>
        <pc:picChg chg="del">
          <ac:chgData name="Cody Green" userId="e180c60e-55fc-4927-afc9-defd16170f15" providerId="ADAL" clId="{3FE8879E-93FB-4D4C-AC1F-99DA0CD665CC}" dt="2019-03-27T21:22:22.269" v="737" actId="478"/>
          <ac:picMkLst>
            <pc:docMk/>
            <pc:sldMk cId="2616823829" sldId="3889"/>
            <ac:picMk id="25" creationId="{17D82CFC-84C7-4C18-BFBE-6B99A087BD79}"/>
          </ac:picMkLst>
        </pc:picChg>
        <pc:picChg chg="del">
          <ac:chgData name="Cody Green" userId="e180c60e-55fc-4927-afc9-defd16170f15" providerId="ADAL" clId="{3FE8879E-93FB-4D4C-AC1F-99DA0CD665CC}" dt="2019-03-27T21:21:40.246" v="731" actId="478"/>
          <ac:picMkLst>
            <pc:docMk/>
            <pc:sldMk cId="2616823829" sldId="3889"/>
            <ac:picMk id="28" creationId="{17CC5110-5AB8-45D2-9DA8-74F25559BBB6}"/>
          </ac:picMkLst>
        </pc:picChg>
        <pc:picChg chg="add mod">
          <ac:chgData name="Cody Green" userId="e180c60e-55fc-4927-afc9-defd16170f15" providerId="ADAL" clId="{3FE8879E-93FB-4D4C-AC1F-99DA0CD665CC}" dt="2019-03-27T21:21:50.062" v="736" actId="207"/>
          <ac:picMkLst>
            <pc:docMk/>
            <pc:sldMk cId="2616823829" sldId="3889"/>
            <ac:picMk id="37" creationId="{7D93F5D1-314D-6344-B0A3-ABF4ED06665C}"/>
          </ac:picMkLst>
        </pc:picChg>
      </pc:sldChg>
      <pc:sldChg chg="addSp delSp modSp add del modTransition">
        <pc:chgData name="Cody Green" userId="e180c60e-55fc-4927-afc9-defd16170f15" providerId="ADAL" clId="{3FE8879E-93FB-4D4C-AC1F-99DA0CD665CC}" dt="2019-03-28T02:52:24.988" v="5391" actId="2696"/>
        <pc:sldMkLst>
          <pc:docMk/>
          <pc:sldMk cId="615557895" sldId="3890"/>
        </pc:sldMkLst>
        <pc:spChg chg="add mod">
          <ac:chgData name="Cody Green" userId="e180c60e-55fc-4927-afc9-defd16170f15" providerId="ADAL" clId="{3FE8879E-93FB-4D4C-AC1F-99DA0CD665CC}" dt="2019-03-27T21:37:19.364" v="1444" actId="20577"/>
          <ac:spMkLst>
            <pc:docMk/>
            <pc:sldMk cId="615557895" sldId="3890"/>
            <ac:spMk id="2" creationId="{84EF53D2-BEC1-1245-9742-128B1793A033}"/>
          </ac:spMkLst>
        </pc:spChg>
        <pc:spChg chg="mod">
          <ac:chgData name="Cody Green" userId="e180c60e-55fc-4927-afc9-defd16170f15" providerId="ADAL" clId="{3FE8879E-93FB-4D4C-AC1F-99DA0CD665CC}" dt="2019-03-27T21:25:22.104" v="752" actId="20577"/>
          <ac:spMkLst>
            <pc:docMk/>
            <pc:sldMk cId="615557895" sldId="3890"/>
            <ac:spMk id="4" creationId="{A0735D4F-ED7B-48F7-A61D-C73A3FC193A6}"/>
          </ac:spMkLst>
        </pc:spChg>
        <pc:spChg chg="mod">
          <ac:chgData name="Cody Green" userId="e180c60e-55fc-4927-afc9-defd16170f15" providerId="ADAL" clId="{3FE8879E-93FB-4D4C-AC1F-99DA0CD665CC}" dt="2019-03-27T21:28:33.571" v="925" actId="20577"/>
          <ac:spMkLst>
            <pc:docMk/>
            <pc:sldMk cId="615557895" sldId="3890"/>
            <ac:spMk id="9" creationId="{77E30383-A9A1-4828-BF0D-B06E64AA2D89}"/>
          </ac:spMkLst>
        </pc:spChg>
        <pc:spChg chg="mod">
          <ac:chgData name="Cody Green" userId="e180c60e-55fc-4927-afc9-defd16170f15" providerId="ADAL" clId="{3FE8879E-93FB-4D4C-AC1F-99DA0CD665CC}" dt="2019-03-27T21:33:38.892" v="1319" actId="20577"/>
          <ac:spMkLst>
            <pc:docMk/>
            <pc:sldMk cId="615557895" sldId="3890"/>
            <ac:spMk id="10" creationId="{77CF744F-D206-45E2-AD77-88252CAFAD62}"/>
          </ac:spMkLst>
        </pc:spChg>
        <pc:spChg chg="mod">
          <ac:chgData name="Cody Green" userId="e180c60e-55fc-4927-afc9-defd16170f15" providerId="ADAL" clId="{3FE8879E-93FB-4D4C-AC1F-99DA0CD665CC}" dt="2019-03-27T21:28:41.041" v="947" actId="20577"/>
          <ac:spMkLst>
            <pc:docMk/>
            <pc:sldMk cId="615557895" sldId="3890"/>
            <ac:spMk id="13" creationId="{ACF7390B-7DB2-4B24-8995-CCD1A865397D}"/>
          </ac:spMkLst>
        </pc:spChg>
        <pc:spChg chg="mod">
          <ac:chgData name="Cody Green" userId="e180c60e-55fc-4927-afc9-defd16170f15" providerId="ADAL" clId="{3FE8879E-93FB-4D4C-AC1F-99DA0CD665CC}" dt="2019-03-27T21:32:40.383" v="1143" actId="20577"/>
          <ac:spMkLst>
            <pc:docMk/>
            <pc:sldMk cId="615557895" sldId="3890"/>
            <ac:spMk id="14" creationId="{0B92BDAC-6305-4011-8A3A-D7C846268B14}"/>
          </ac:spMkLst>
        </pc:spChg>
        <pc:spChg chg="mod">
          <ac:chgData name="Cody Green" userId="e180c60e-55fc-4927-afc9-defd16170f15" providerId="ADAL" clId="{3FE8879E-93FB-4D4C-AC1F-99DA0CD665CC}" dt="2019-03-27T21:28:36.440" v="936" actId="20577"/>
          <ac:spMkLst>
            <pc:docMk/>
            <pc:sldMk cId="615557895" sldId="3890"/>
            <ac:spMk id="17" creationId="{6FBCA190-2C7F-499F-80FC-EB03CDB06876}"/>
          </ac:spMkLst>
        </pc:spChg>
        <pc:spChg chg="mod">
          <ac:chgData name="Cody Green" userId="e180c60e-55fc-4927-afc9-defd16170f15" providerId="ADAL" clId="{3FE8879E-93FB-4D4C-AC1F-99DA0CD665CC}" dt="2019-03-27T21:33:59.144" v="1350" actId="20577"/>
          <ac:spMkLst>
            <pc:docMk/>
            <pc:sldMk cId="615557895" sldId="3890"/>
            <ac:spMk id="18" creationId="{A0017B81-B7A5-4367-92D1-7A7F202EAF16}"/>
          </ac:spMkLst>
        </pc:spChg>
        <pc:grpChg chg="del">
          <ac:chgData name="Cody Green" userId="e180c60e-55fc-4927-afc9-defd16170f15" providerId="ADAL" clId="{3FE8879E-93FB-4D4C-AC1F-99DA0CD665CC}" dt="2019-03-27T21:31:27.466" v="1072" actId="478"/>
          <ac:grpSpMkLst>
            <pc:docMk/>
            <pc:sldMk cId="615557895" sldId="3890"/>
            <ac:grpSpMk id="34" creationId="{9D1AAFA7-FD94-4048-AB97-99D32B697277}"/>
          </ac:grpSpMkLst>
        </pc:grpChg>
        <pc:grpChg chg="del">
          <ac:chgData name="Cody Green" userId="e180c60e-55fc-4927-afc9-defd16170f15" providerId="ADAL" clId="{3FE8879E-93FB-4D4C-AC1F-99DA0CD665CC}" dt="2019-03-27T21:32:02.951" v="1078" actId="478"/>
          <ac:grpSpMkLst>
            <pc:docMk/>
            <pc:sldMk cId="615557895" sldId="3890"/>
            <ac:grpSpMk id="38" creationId="{30665AAA-8160-FD47-BE20-1A7AECAE6E1E}"/>
          </ac:grpSpMkLst>
        </pc:grpChg>
        <pc:picChg chg="add mod">
          <ac:chgData name="Cody Green" userId="e180c60e-55fc-4927-afc9-defd16170f15" providerId="ADAL" clId="{3FE8879E-93FB-4D4C-AC1F-99DA0CD665CC}" dt="2019-03-27T21:31:31.258" v="1073" actId="1076"/>
          <ac:picMkLst>
            <pc:docMk/>
            <pc:sldMk cId="615557895" sldId="3890"/>
            <ac:picMk id="24" creationId="{CD6A9A8A-9F1D-DE47-BE95-C06D9E94016C}"/>
          </ac:picMkLst>
        </pc:picChg>
        <pc:picChg chg="add mod">
          <ac:chgData name="Cody Green" userId="e180c60e-55fc-4927-afc9-defd16170f15" providerId="ADAL" clId="{3FE8879E-93FB-4D4C-AC1F-99DA0CD665CC}" dt="2019-03-27T21:31:43.569" v="1077" actId="207"/>
          <ac:picMkLst>
            <pc:docMk/>
            <pc:sldMk cId="615557895" sldId="3890"/>
            <ac:picMk id="25" creationId="{736F5EBD-3E5C-4B43-A5C7-AE5E4B07950F}"/>
          </ac:picMkLst>
        </pc:picChg>
        <pc:picChg chg="add mod">
          <ac:chgData name="Cody Green" userId="e180c60e-55fc-4927-afc9-defd16170f15" providerId="ADAL" clId="{3FE8879E-93FB-4D4C-AC1F-99DA0CD665CC}" dt="2019-03-27T21:32:09.646" v="1081" actId="207"/>
          <ac:picMkLst>
            <pc:docMk/>
            <pc:sldMk cId="615557895" sldId="3890"/>
            <ac:picMk id="26" creationId="{FA1D5087-2EB5-E04F-8BBA-7259E6E8DF3F}"/>
          </ac:picMkLst>
        </pc:picChg>
        <pc:picChg chg="del">
          <ac:chgData name="Cody Green" userId="e180c60e-55fc-4927-afc9-defd16170f15" providerId="ADAL" clId="{3FE8879E-93FB-4D4C-AC1F-99DA0CD665CC}" dt="2019-03-27T21:31:36.725" v="1074" actId="478"/>
          <ac:picMkLst>
            <pc:docMk/>
            <pc:sldMk cId="615557895" sldId="3890"/>
            <ac:picMk id="37" creationId="{7D93F5D1-314D-6344-B0A3-ABF4ED06665C}"/>
          </ac:picMkLst>
        </pc:picChg>
      </pc:sldChg>
      <pc:sldChg chg="modSp add del">
        <pc:chgData name="Cody Green" userId="e180c60e-55fc-4927-afc9-defd16170f15" providerId="ADAL" clId="{3FE8879E-93FB-4D4C-AC1F-99DA0CD665CC}" dt="2019-03-28T02:52:04.759" v="5390" actId="2696"/>
        <pc:sldMkLst>
          <pc:docMk/>
          <pc:sldMk cId="1750014104" sldId="3891"/>
        </pc:sldMkLst>
        <pc:spChg chg="mod">
          <ac:chgData name="Cody Green" userId="e180c60e-55fc-4927-afc9-defd16170f15" providerId="ADAL" clId="{3FE8879E-93FB-4D4C-AC1F-99DA0CD665CC}" dt="2019-03-27T21:42:53.707" v="1571" actId="20577"/>
          <ac:spMkLst>
            <pc:docMk/>
            <pc:sldMk cId="1750014104" sldId="3891"/>
            <ac:spMk id="2" creationId="{86DFBF92-ACF2-FB4A-9BDB-68A20F51E40A}"/>
          </ac:spMkLst>
        </pc:spChg>
        <pc:spChg chg="mod">
          <ac:chgData name="Cody Green" userId="e180c60e-55fc-4927-afc9-defd16170f15" providerId="ADAL" clId="{3FE8879E-93FB-4D4C-AC1F-99DA0CD665CC}" dt="2019-03-27T21:42:45.461" v="1549" actId="20577"/>
          <ac:spMkLst>
            <pc:docMk/>
            <pc:sldMk cId="1750014104" sldId="3891"/>
            <ac:spMk id="4" creationId="{C47435F3-EE55-0F49-8092-7FA7DF346491}"/>
          </ac:spMkLst>
        </pc:spChg>
      </pc:sldChg>
      <pc:sldChg chg="modSp add">
        <pc:chgData name="Cody Green" userId="e180c60e-55fc-4927-afc9-defd16170f15" providerId="ADAL" clId="{3FE8879E-93FB-4D4C-AC1F-99DA0CD665CC}" dt="2019-03-27T21:48:15.106" v="2024" actId="20577"/>
        <pc:sldMkLst>
          <pc:docMk/>
          <pc:sldMk cId="2169623825" sldId="3892"/>
        </pc:sldMkLst>
        <pc:spChg chg="mod">
          <ac:chgData name="Cody Green" userId="e180c60e-55fc-4927-afc9-defd16170f15" providerId="ADAL" clId="{3FE8879E-93FB-4D4C-AC1F-99DA0CD665CC}" dt="2019-03-27T21:48:15.106" v="2024" actId="20577"/>
          <ac:spMkLst>
            <pc:docMk/>
            <pc:sldMk cId="2169623825" sldId="3892"/>
            <ac:spMk id="2" creationId="{3C191879-E043-6B4C-B6CB-7AD0B7695A8D}"/>
          </ac:spMkLst>
        </pc:spChg>
        <pc:spChg chg="mod">
          <ac:chgData name="Cody Green" userId="e180c60e-55fc-4927-afc9-defd16170f15" providerId="ADAL" clId="{3FE8879E-93FB-4D4C-AC1F-99DA0CD665CC}" dt="2019-03-27T21:43:43.276" v="1633" actId="20577"/>
          <ac:spMkLst>
            <pc:docMk/>
            <pc:sldMk cId="2169623825" sldId="3892"/>
            <ac:spMk id="3" creationId="{F18413DB-E783-C34E-873C-E19A0A4E5095}"/>
          </ac:spMkLst>
        </pc:spChg>
        <pc:spChg chg="mod">
          <ac:chgData name="Cody Green" userId="e180c60e-55fc-4927-afc9-defd16170f15" providerId="ADAL" clId="{3FE8879E-93FB-4D4C-AC1F-99DA0CD665CC}" dt="2019-03-27T21:47:01.517" v="1982" actId="20577"/>
          <ac:spMkLst>
            <pc:docMk/>
            <pc:sldMk cId="2169623825" sldId="3892"/>
            <ac:spMk id="5" creationId="{3A6064A7-C759-CE49-8D8C-6A3B765CCC6F}"/>
          </ac:spMkLst>
        </pc:spChg>
        <pc:spChg chg="mod">
          <ac:chgData name="Cody Green" userId="e180c60e-55fc-4927-afc9-defd16170f15" providerId="ADAL" clId="{3FE8879E-93FB-4D4C-AC1F-99DA0CD665CC}" dt="2019-03-27T21:46:27.054" v="1873" actId="20577"/>
          <ac:spMkLst>
            <pc:docMk/>
            <pc:sldMk cId="2169623825" sldId="3892"/>
            <ac:spMk id="6" creationId="{F0D4E64E-6F9C-9D44-BDF1-06D9D42F40D6}"/>
          </ac:spMkLst>
        </pc:spChg>
        <pc:spChg chg="mod">
          <ac:chgData name="Cody Green" userId="e180c60e-55fc-4927-afc9-defd16170f15" providerId="ADAL" clId="{3FE8879E-93FB-4D4C-AC1F-99DA0CD665CC}" dt="2019-03-27T21:44:44.365" v="1748" actId="20577"/>
          <ac:spMkLst>
            <pc:docMk/>
            <pc:sldMk cId="2169623825" sldId="3892"/>
            <ac:spMk id="7" creationId="{6492DE55-512C-E64D-A2D1-9AE40B0A814D}"/>
          </ac:spMkLst>
        </pc:spChg>
        <pc:spChg chg="mod">
          <ac:chgData name="Cody Green" userId="e180c60e-55fc-4927-afc9-defd16170f15" providerId="ADAL" clId="{3FE8879E-93FB-4D4C-AC1F-99DA0CD665CC}" dt="2019-03-27T21:48:14.462" v="2023" actId="20577"/>
          <ac:spMkLst>
            <pc:docMk/>
            <pc:sldMk cId="2169623825" sldId="3892"/>
            <ac:spMk id="9" creationId="{8F5A6757-E15C-2341-B2C1-F245A25F552C}"/>
          </ac:spMkLst>
        </pc:spChg>
        <pc:spChg chg="mod">
          <ac:chgData name="Cody Green" userId="e180c60e-55fc-4927-afc9-defd16170f15" providerId="ADAL" clId="{3FE8879E-93FB-4D4C-AC1F-99DA0CD665CC}" dt="2019-03-27T21:48:13.775" v="2022" actId="20577"/>
          <ac:spMkLst>
            <pc:docMk/>
            <pc:sldMk cId="2169623825" sldId="3892"/>
            <ac:spMk id="10" creationId="{A63AD7B6-1B75-A148-97D9-91B9F3417503}"/>
          </ac:spMkLst>
        </pc:spChg>
      </pc:sldChg>
      <pc:sldChg chg="addSp modSp add">
        <pc:chgData name="Cody Green" userId="e180c60e-55fc-4927-afc9-defd16170f15" providerId="ADAL" clId="{3FE8879E-93FB-4D4C-AC1F-99DA0CD665CC}" dt="2019-03-27T21:52:24.252" v="2374" actId="20577"/>
        <pc:sldMkLst>
          <pc:docMk/>
          <pc:sldMk cId="4290580315" sldId="3893"/>
        </pc:sldMkLst>
        <pc:spChg chg="mod">
          <ac:chgData name="Cody Green" userId="e180c60e-55fc-4927-afc9-defd16170f15" providerId="ADAL" clId="{3FE8879E-93FB-4D4C-AC1F-99DA0CD665CC}" dt="2019-03-27T21:48:54.794" v="2032" actId="20577"/>
          <ac:spMkLst>
            <pc:docMk/>
            <pc:sldMk cId="4290580315" sldId="3893"/>
            <ac:spMk id="2" creationId="{3C191879-E043-6B4C-B6CB-7AD0B7695A8D}"/>
          </ac:spMkLst>
        </pc:spChg>
        <pc:spChg chg="mod">
          <ac:chgData name="Cody Green" userId="e180c60e-55fc-4927-afc9-defd16170f15" providerId="ADAL" clId="{3FE8879E-93FB-4D4C-AC1F-99DA0CD665CC}" dt="2019-03-27T21:52:24.252" v="2374" actId="20577"/>
          <ac:spMkLst>
            <pc:docMk/>
            <pc:sldMk cId="4290580315" sldId="3893"/>
            <ac:spMk id="5" creationId="{3A6064A7-C759-CE49-8D8C-6A3B765CCC6F}"/>
          </ac:spMkLst>
        </pc:spChg>
        <pc:spChg chg="mod">
          <ac:chgData name="Cody Green" userId="e180c60e-55fc-4927-afc9-defd16170f15" providerId="ADAL" clId="{3FE8879E-93FB-4D4C-AC1F-99DA0CD665CC}" dt="2019-03-27T21:50:10.532" v="2151" actId="20577"/>
          <ac:spMkLst>
            <pc:docMk/>
            <pc:sldMk cId="4290580315" sldId="3893"/>
            <ac:spMk id="6" creationId="{F0D4E64E-6F9C-9D44-BDF1-06D9D42F40D6}"/>
          </ac:spMkLst>
        </pc:spChg>
        <pc:spChg chg="mod">
          <ac:chgData name="Cody Green" userId="e180c60e-55fc-4927-afc9-defd16170f15" providerId="ADAL" clId="{3FE8879E-93FB-4D4C-AC1F-99DA0CD665CC}" dt="2019-03-27T21:50:43.608" v="2222" actId="20577"/>
          <ac:spMkLst>
            <pc:docMk/>
            <pc:sldMk cId="4290580315" sldId="3893"/>
            <ac:spMk id="7" creationId="{6492DE55-512C-E64D-A2D1-9AE40B0A814D}"/>
          </ac:spMkLst>
        </pc:spChg>
        <pc:spChg chg="mod">
          <ac:chgData name="Cody Green" userId="e180c60e-55fc-4927-afc9-defd16170f15" providerId="ADAL" clId="{3FE8879E-93FB-4D4C-AC1F-99DA0CD665CC}" dt="2019-03-27T21:48:57.410" v="2039" actId="20577"/>
          <ac:spMkLst>
            <pc:docMk/>
            <pc:sldMk cId="4290580315" sldId="3893"/>
            <ac:spMk id="9" creationId="{8F5A6757-E15C-2341-B2C1-F245A25F552C}"/>
          </ac:spMkLst>
        </pc:spChg>
        <pc:spChg chg="mod">
          <ac:chgData name="Cody Green" userId="e180c60e-55fc-4927-afc9-defd16170f15" providerId="ADAL" clId="{3FE8879E-93FB-4D4C-AC1F-99DA0CD665CC}" dt="2019-03-27T21:48:59.857" v="2048" actId="20577"/>
          <ac:spMkLst>
            <pc:docMk/>
            <pc:sldMk cId="4290580315" sldId="3893"/>
            <ac:spMk id="10" creationId="{A63AD7B6-1B75-A148-97D9-91B9F3417503}"/>
          </ac:spMkLst>
        </pc:spChg>
        <pc:spChg chg="add mod">
          <ac:chgData name="Cody Green" userId="e180c60e-55fc-4927-afc9-defd16170f15" providerId="ADAL" clId="{3FE8879E-93FB-4D4C-AC1F-99DA0CD665CC}" dt="2019-03-27T21:49:35.465" v="2058" actId="1076"/>
          <ac:spMkLst>
            <pc:docMk/>
            <pc:sldMk cId="4290580315" sldId="3893"/>
            <ac:spMk id="12" creationId="{6DEFF793-CDC9-4B43-B750-3E89BE5A77C3}"/>
          </ac:spMkLst>
        </pc:spChg>
      </pc:sldChg>
      <pc:sldChg chg="modSp add setBg">
        <pc:chgData name="Cody Green" userId="e180c60e-55fc-4927-afc9-defd16170f15" providerId="ADAL" clId="{3FE8879E-93FB-4D4C-AC1F-99DA0CD665CC}" dt="2019-03-28T02:55:39.629" v="5401"/>
        <pc:sldMkLst>
          <pc:docMk/>
          <pc:sldMk cId="10242519" sldId="3894"/>
        </pc:sldMkLst>
        <pc:spChg chg="mod">
          <ac:chgData name="Cody Green" userId="e180c60e-55fc-4927-afc9-defd16170f15" providerId="ADAL" clId="{3FE8879E-93FB-4D4C-AC1F-99DA0CD665CC}" dt="2019-03-27T21:53:22.034" v="2414" actId="20577"/>
          <ac:spMkLst>
            <pc:docMk/>
            <pc:sldMk cId="10242519" sldId="3894"/>
            <ac:spMk id="2" creationId="{B6E62963-31AD-DF46-98B6-F654D1D40703}"/>
          </ac:spMkLst>
        </pc:spChg>
      </pc:sldChg>
      <pc:sldChg chg="modSp add setBg">
        <pc:chgData name="Cody Green" userId="e180c60e-55fc-4927-afc9-defd16170f15" providerId="ADAL" clId="{3FE8879E-93FB-4D4C-AC1F-99DA0CD665CC}" dt="2019-03-28T02:55:48.338" v="5402"/>
        <pc:sldMkLst>
          <pc:docMk/>
          <pc:sldMk cId="2029832763" sldId="3895"/>
        </pc:sldMkLst>
        <pc:spChg chg="mod">
          <ac:chgData name="Cody Green" userId="e180c60e-55fc-4927-afc9-defd16170f15" providerId="ADAL" clId="{3FE8879E-93FB-4D4C-AC1F-99DA0CD665CC}" dt="2019-03-27T21:53:39.201" v="2438" actId="20577"/>
          <ac:spMkLst>
            <pc:docMk/>
            <pc:sldMk cId="2029832763" sldId="3895"/>
            <ac:spMk id="2" creationId="{33D1B885-A41B-5B4D-AF8B-D8A90113C118}"/>
          </ac:spMkLst>
        </pc:spChg>
      </pc:sldChg>
      <pc:sldChg chg="modSp add setBg">
        <pc:chgData name="Cody Green" userId="e180c60e-55fc-4927-afc9-defd16170f15" providerId="ADAL" clId="{3FE8879E-93FB-4D4C-AC1F-99DA0CD665CC}" dt="2019-03-28T02:55:55.265" v="5403"/>
        <pc:sldMkLst>
          <pc:docMk/>
          <pc:sldMk cId="1495359945" sldId="3896"/>
        </pc:sldMkLst>
        <pc:spChg chg="mod">
          <ac:chgData name="Cody Green" userId="e180c60e-55fc-4927-afc9-defd16170f15" providerId="ADAL" clId="{3FE8879E-93FB-4D4C-AC1F-99DA0CD665CC}" dt="2019-03-27T21:55:39.926" v="2465" actId="20577"/>
          <ac:spMkLst>
            <pc:docMk/>
            <pc:sldMk cId="1495359945" sldId="3896"/>
            <ac:spMk id="2" creationId="{01192FBB-8878-B04A-B6A7-F7B999FF2009}"/>
          </ac:spMkLst>
        </pc:spChg>
      </pc:sldChg>
      <pc:sldChg chg="addSp delSp modSp add">
        <pc:chgData name="Cody Green" userId="e180c60e-55fc-4927-afc9-defd16170f15" providerId="ADAL" clId="{3FE8879E-93FB-4D4C-AC1F-99DA0CD665CC}" dt="2019-03-27T22:17:24.031" v="3887" actId="1076"/>
        <pc:sldMkLst>
          <pc:docMk/>
          <pc:sldMk cId="3180553220" sldId="3897"/>
        </pc:sldMkLst>
        <pc:spChg chg="mod">
          <ac:chgData name="Cody Green" userId="e180c60e-55fc-4927-afc9-defd16170f15" providerId="ADAL" clId="{3FE8879E-93FB-4D4C-AC1F-99DA0CD665CC}" dt="2019-03-27T21:56:14.576" v="2506" actId="20577"/>
          <ac:spMkLst>
            <pc:docMk/>
            <pc:sldMk cId="3180553220" sldId="3897"/>
            <ac:spMk id="2" creationId="{D92DAB6F-73C3-8044-9644-9E21B2C876FB}"/>
          </ac:spMkLst>
        </pc:spChg>
        <pc:spChg chg="del">
          <ac:chgData name="Cody Green" userId="e180c60e-55fc-4927-afc9-defd16170f15" providerId="ADAL" clId="{3FE8879E-93FB-4D4C-AC1F-99DA0CD665CC}" dt="2019-03-27T21:58:53.777" v="2510"/>
          <ac:spMkLst>
            <pc:docMk/>
            <pc:sldMk cId="3180553220" sldId="3897"/>
            <ac:spMk id="3" creationId="{E9BACFA3-1454-5740-8427-B7FA69C6E094}"/>
          </ac:spMkLst>
        </pc:spChg>
        <pc:spChg chg="add mod">
          <ac:chgData name="Cody Green" userId="e180c60e-55fc-4927-afc9-defd16170f15" providerId="ADAL" clId="{3FE8879E-93FB-4D4C-AC1F-99DA0CD665CC}" dt="2019-03-27T21:58:35.360" v="2507" actId="767"/>
          <ac:spMkLst>
            <pc:docMk/>
            <pc:sldMk cId="3180553220" sldId="3897"/>
            <ac:spMk id="4" creationId="{FB8DCE1C-0F7C-7443-A926-F3D71A89CD95}"/>
          </ac:spMkLst>
        </pc:spChg>
        <pc:spChg chg="add mod">
          <ac:chgData name="Cody Green" userId="e180c60e-55fc-4927-afc9-defd16170f15" providerId="ADAL" clId="{3FE8879E-93FB-4D4C-AC1F-99DA0CD665CC}" dt="2019-03-27T22:02:13.830" v="3054" actId="20577"/>
          <ac:spMkLst>
            <pc:docMk/>
            <pc:sldMk cId="3180553220" sldId="3897"/>
            <ac:spMk id="5" creationId="{8CDF5CB5-9969-9A47-B1B9-178B5801512C}"/>
          </ac:spMkLst>
        </pc:spChg>
        <pc:spChg chg="add mod">
          <ac:chgData name="Cody Green" userId="e180c60e-55fc-4927-afc9-defd16170f15" providerId="ADAL" clId="{3FE8879E-93FB-4D4C-AC1F-99DA0CD665CC}" dt="2019-03-27T21:58:53.777" v="2510"/>
          <ac:spMkLst>
            <pc:docMk/>
            <pc:sldMk cId="3180553220" sldId="3897"/>
            <ac:spMk id="6" creationId="{6747F82A-2F24-4C40-93D0-47FE70B1C181}"/>
          </ac:spMkLst>
        </pc:spChg>
        <pc:spChg chg="add mod">
          <ac:chgData name="Cody Green" userId="e180c60e-55fc-4927-afc9-defd16170f15" providerId="ADAL" clId="{3FE8879E-93FB-4D4C-AC1F-99DA0CD665CC}" dt="2019-03-27T21:58:53.777" v="2510"/>
          <ac:spMkLst>
            <pc:docMk/>
            <pc:sldMk cId="3180553220" sldId="3897"/>
            <ac:spMk id="7" creationId="{92CE9B54-30E1-404F-8C2E-8EDC1E1C1537}"/>
          </ac:spMkLst>
        </pc:spChg>
        <pc:picChg chg="add mod">
          <ac:chgData name="Cody Green" userId="e180c60e-55fc-4927-afc9-defd16170f15" providerId="ADAL" clId="{3FE8879E-93FB-4D4C-AC1F-99DA0CD665CC}" dt="2019-03-27T22:17:24.031" v="3887" actId="1076"/>
          <ac:picMkLst>
            <pc:docMk/>
            <pc:sldMk cId="3180553220" sldId="3897"/>
            <ac:picMk id="1026" creationId="{5F7DBEE5-19B3-EC4D-A711-EB09AE16AA37}"/>
          </ac:picMkLst>
        </pc:picChg>
      </pc:sldChg>
      <pc:sldChg chg="addSp delSp modSp add">
        <pc:chgData name="Cody Green" userId="e180c60e-55fc-4927-afc9-defd16170f15" providerId="ADAL" clId="{3FE8879E-93FB-4D4C-AC1F-99DA0CD665CC}" dt="2019-03-27T22:24:13.155" v="4454" actId="20577"/>
        <pc:sldMkLst>
          <pc:docMk/>
          <pc:sldMk cId="504416400" sldId="3898"/>
        </pc:sldMkLst>
        <pc:spChg chg="add del mod">
          <ac:chgData name="Cody Green" userId="e180c60e-55fc-4927-afc9-defd16170f15" providerId="ADAL" clId="{3FE8879E-93FB-4D4C-AC1F-99DA0CD665CC}" dt="2019-03-27T22:08:33.502" v="3231" actId="207"/>
          <ac:spMkLst>
            <pc:docMk/>
            <pc:sldMk cId="504416400" sldId="3898"/>
            <ac:spMk id="2" creationId="{B683CB58-5529-CE42-8777-DCD7E05B2340}"/>
          </ac:spMkLst>
        </pc:spChg>
        <pc:spChg chg="mod">
          <ac:chgData name="Cody Green" userId="e180c60e-55fc-4927-afc9-defd16170f15" providerId="ADAL" clId="{3FE8879E-93FB-4D4C-AC1F-99DA0CD665CC}" dt="2019-03-27T22:24:13.155" v="4454" actId="20577"/>
          <ac:spMkLst>
            <pc:docMk/>
            <pc:sldMk cId="504416400" sldId="3898"/>
            <ac:spMk id="3" creationId="{41CE7838-0225-D74D-9F4A-D902A5159C88}"/>
          </ac:spMkLst>
        </pc:spChg>
        <pc:spChg chg="mod">
          <ac:chgData name="Cody Green" userId="e180c60e-55fc-4927-afc9-defd16170f15" providerId="ADAL" clId="{3FE8879E-93FB-4D4C-AC1F-99DA0CD665CC}" dt="2019-03-27T22:02:50.540" v="3073" actId="20577"/>
          <ac:spMkLst>
            <pc:docMk/>
            <pc:sldMk cId="504416400" sldId="3898"/>
            <ac:spMk id="4" creationId="{33CD9BA6-306A-7240-B58B-D9C905B9B63B}"/>
          </ac:spMkLst>
        </pc:spChg>
        <pc:spChg chg="mod">
          <ac:chgData name="Cody Green" userId="e180c60e-55fc-4927-afc9-defd16170f15" providerId="ADAL" clId="{3FE8879E-93FB-4D4C-AC1F-99DA0CD665CC}" dt="2019-03-27T22:15:04.517" v="3885" actId="20577"/>
          <ac:spMkLst>
            <pc:docMk/>
            <pc:sldMk cId="504416400" sldId="3898"/>
            <ac:spMk id="5" creationId="{63D715C6-C89C-BE44-AA7E-EF9A3A8584B9}"/>
          </ac:spMkLst>
        </pc:spChg>
        <pc:picChg chg="add del mod">
          <ac:chgData name="Cody Green" userId="e180c60e-55fc-4927-afc9-defd16170f15" providerId="ADAL" clId="{3FE8879E-93FB-4D4C-AC1F-99DA0CD665CC}" dt="2019-03-27T22:05:48.783" v="3136"/>
          <ac:picMkLst>
            <pc:docMk/>
            <pc:sldMk cId="504416400" sldId="3898"/>
            <ac:picMk id="6" creationId="{D1611F23-92FC-3647-A594-5484C8267D6B}"/>
          </ac:picMkLst>
        </pc:picChg>
        <pc:picChg chg="add mod">
          <ac:chgData name="Cody Green" userId="e180c60e-55fc-4927-afc9-defd16170f15" providerId="ADAL" clId="{3FE8879E-93FB-4D4C-AC1F-99DA0CD665CC}" dt="2019-03-27T22:07:28.489" v="3215" actId="1076"/>
          <ac:picMkLst>
            <pc:docMk/>
            <pc:sldMk cId="504416400" sldId="3898"/>
            <ac:picMk id="7" creationId="{68A620E2-7480-EE40-B02D-CFEBDE449301}"/>
          </ac:picMkLst>
        </pc:picChg>
      </pc:sldChg>
      <pc:sldChg chg="modSp add">
        <pc:chgData name="Cody Green" userId="e180c60e-55fc-4927-afc9-defd16170f15" providerId="ADAL" clId="{3FE8879E-93FB-4D4C-AC1F-99DA0CD665CC}" dt="2019-03-27T22:23:29.856" v="4445" actId="20577"/>
        <pc:sldMkLst>
          <pc:docMk/>
          <pc:sldMk cId="3569314692" sldId="3899"/>
        </pc:sldMkLst>
        <pc:spChg chg="mod">
          <ac:chgData name="Cody Green" userId="e180c60e-55fc-4927-afc9-defd16170f15" providerId="ADAL" clId="{3FE8879E-93FB-4D4C-AC1F-99DA0CD665CC}" dt="2019-03-27T22:18:34.942" v="3900" actId="20577"/>
          <ac:spMkLst>
            <pc:docMk/>
            <pc:sldMk cId="3569314692" sldId="3899"/>
            <ac:spMk id="2" creationId="{12C6210A-2C90-BF40-8509-1DAC5C90158F}"/>
          </ac:spMkLst>
        </pc:spChg>
        <pc:spChg chg="mod">
          <ac:chgData name="Cody Green" userId="e180c60e-55fc-4927-afc9-defd16170f15" providerId="ADAL" clId="{3FE8879E-93FB-4D4C-AC1F-99DA0CD665CC}" dt="2019-03-27T22:20:46.389" v="4074" actId="20577"/>
          <ac:spMkLst>
            <pc:docMk/>
            <pc:sldMk cId="3569314692" sldId="3899"/>
            <ac:spMk id="3" creationId="{C1DAB186-E18E-3844-9EAD-1AE2B427F010}"/>
          </ac:spMkLst>
        </pc:spChg>
        <pc:spChg chg="mod">
          <ac:chgData name="Cody Green" userId="e180c60e-55fc-4927-afc9-defd16170f15" providerId="ADAL" clId="{3FE8879E-93FB-4D4C-AC1F-99DA0CD665CC}" dt="2019-03-27T22:23:29.856" v="4445" actId="20577"/>
          <ac:spMkLst>
            <pc:docMk/>
            <pc:sldMk cId="3569314692" sldId="3899"/>
            <ac:spMk id="4" creationId="{F44B364D-C885-1C42-806C-E0AB57BE77C5}"/>
          </ac:spMkLst>
        </pc:spChg>
      </pc:sldChg>
      <pc:sldChg chg="modSp add">
        <pc:chgData name="Cody Green" userId="e180c60e-55fc-4927-afc9-defd16170f15" providerId="ADAL" clId="{3FE8879E-93FB-4D4C-AC1F-99DA0CD665CC}" dt="2019-03-27T22:28:56.101" v="5101" actId="20577"/>
        <pc:sldMkLst>
          <pc:docMk/>
          <pc:sldMk cId="1215726191" sldId="3900"/>
        </pc:sldMkLst>
        <pc:spChg chg="mod">
          <ac:chgData name="Cody Green" userId="e180c60e-55fc-4927-afc9-defd16170f15" providerId="ADAL" clId="{3FE8879E-93FB-4D4C-AC1F-99DA0CD665CC}" dt="2019-03-27T22:24:53.007" v="4582" actId="5793"/>
          <ac:spMkLst>
            <pc:docMk/>
            <pc:sldMk cId="1215726191" sldId="3900"/>
            <ac:spMk id="2" creationId="{B683CB58-5529-CE42-8777-DCD7E05B2340}"/>
          </ac:spMkLst>
        </pc:spChg>
        <pc:spChg chg="mod">
          <ac:chgData name="Cody Green" userId="e180c60e-55fc-4927-afc9-defd16170f15" providerId="ADAL" clId="{3FE8879E-93FB-4D4C-AC1F-99DA0CD665CC}" dt="2019-03-27T22:24:18.715" v="4474" actId="20577"/>
          <ac:spMkLst>
            <pc:docMk/>
            <pc:sldMk cId="1215726191" sldId="3900"/>
            <ac:spMk id="3" creationId="{41CE7838-0225-D74D-9F4A-D902A5159C88}"/>
          </ac:spMkLst>
        </pc:spChg>
        <pc:spChg chg="mod">
          <ac:chgData name="Cody Green" userId="e180c60e-55fc-4927-afc9-defd16170f15" providerId="ADAL" clId="{3FE8879E-93FB-4D4C-AC1F-99DA0CD665CC}" dt="2019-03-27T22:28:56.101" v="5101" actId="20577"/>
          <ac:spMkLst>
            <pc:docMk/>
            <pc:sldMk cId="1215726191" sldId="3900"/>
            <ac:spMk id="5" creationId="{63D715C6-C89C-BE44-AA7E-EF9A3A8584B9}"/>
          </ac:spMkLst>
        </pc:spChg>
      </pc:sldChg>
      <pc:sldChg chg="modSp add setBg">
        <pc:chgData name="Cody Green" userId="e180c60e-55fc-4927-afc9-defd16170f15" providerId="ADAL" clId="{3FE8879E-93FB-4D4C-AC1F-99DA0CD665CC}" dt="2019-03-28T02:56:00.872" v="5404"/>
        <pc:sldMkLst>
          <pc:docMk/>
          <pc:sldMk cId="4224986679" sldId="3901"/>
        </pc:sldMkLst>
        <pc:spChg chg="mod">
          <ac:chgData name="Cody Green" userId="e180c60e-55fc-4927-afc9-defd16170f15" providerId="ADAL" clId="{3FE8879E-93FB-4D4C-AC1F-99DA0CD665CC}" dt="2019-03-27T22:29:32.729" v="5106" actId="20577"/>
          <ac:spMkLst>
            <pc:docMk/>
            <pc:sldMk cId="4224986679" sldId="3901"/>
            <ac:spMk id="2" creationId="{0BD2E14B-ED4E-5C4F-8DB0-60640D7A3578}"/>
          </ac:spMkLst>
        </pc:spChg>
      </pc:sldChg>
      <pc:sldChg chg="modSp add setBg">
        <pc:chgData name="Cody Green" userId="e180c60e-55fc-4927-afc9-defd16170f15" providerId="ADAL" clId="{3FE8879E-93FB-4D4C-AC1F-99DA0CD665CC}" dt="2019-03-28T02:56:05.016" v="5405"/>
        <pc:sldMkLst>
          <pc:docMk/>
          <pc:sldMk cId="2580765008" sldId="3902"/>
        </pc:sldMkLst>
        <pc:spChg chg="mod">
          <ac:chgData name="Cody Green" userId="e180c60e-55fc-4927-afc9-defd16170f15" providerId="ADAL" clId="{3FE8879E-93FB-4D4C-AC1F-99DA0CD665CC}" dt="2019-03-27T22:29:45.599" v="5110" actId="20577"/>
          <ac:spMkLst>
            <pc:docMk/>
            <pc:sldMk cId="2580765008" sldId="3902"/>
            <ac:spMk id="2" creationId="{7E30698B-9AEB-9B4E-8E4B-532F7298E9ED}"/>
          </ac:spMkLst>
        </pc:spChg>
      </pc:sldChg>
      <pc:sldChg chg="add">
        <pc:chgData name="Cody Green" userId="e180c60e-55fc-4927-afc9-defd16170f15" providerId="ADAL" clId="{3FE8879E-93FB-4D4C-AC1F-99DA0CD665CC}" dt="2019-03-27T22:29:49.525" v="5111"/>
        <pc:sldMkLst>
          <pc:docMk/>
          <pc:sldMk cId="986814151" sldId="3903"/>
        </pc:sldMkLst>
      </pc:sldChg>
      <pc:sldChg chg="modSp add setBg">
        <pc:chgData name="Cody Green" userId="e180c60e-55fc-4927-afc9-defd16170f15" providerId="ADAL" clId="{3FE8879E-93FB-4D4C-AC1F-99DA0CD665CC}" dt="2019-03-28T02:57:36.226" v="5414"/>
        <pc:sldMkLst>
          <pc:docMk/>
          <pc:sldMk cId="725247526" sldId="3904"/>
        </pc:sldMkLst>
        <pc:spChg chg="mod">
          <ac:chgData name="Cody Green" userId="e180c60e-55fc-4927-afc9-defd16170f15" providerId="ADAL" clId="{3FE8879E-93FB-4D4C-AC1F-99DA0CD665CC}" dt="2019-03-28T02:50:18.764" v="5339" actId="20577"/>
          <ac:spMkLst>
            <pc:docMk/>
            <pc:sldMk cId="725247526" sldId="3904"/>
            <ac:spMk id="3" creationId="{56972ACE-78E9-F842-896C-2921F6B016F0}"/>
          </ac:spMkLst>
        </pc:spChg>
        <pc:spChg chg="mod">
          <ac:chgData name="Cody Green" userId="e180c60e-55fc-4927-afc9-defd16170f15" providerId="ADAL" clId="{3FE8879E-93FB-4D4C-AC1F-99DA0CD665CC}" dt="2019-03-27T22:33:11.387" v="5281" actId="20577"/>
          <ac:spMkLst>
            <pc:docMk/>
            <pc:sldMk cId="725247526" sldId="3904"/>
            <ac:spMk id="4" creationId="{261FED45-7256-7146-BD16-2968CE37C47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51D330F-814F-4252-AE0E-F58DF478BC6D}"/>
              </a:ext>
            </a:extLst>
          </p:cNvPr>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09E8EDD-2D6E-4088-A616-D09E2C39FF1F}"/>
              </a:ext>
            </a:extLst>
          </p:cNvPr>
          <p:cNvSpPr>
            <a:spLocks noGrp="1"/>
          </p:cNvSpPr>
          <p:nvPr>
            <p:ph type="dt" sz="quarter" idx="1"/>
          </p:nvPr>
        </p:nvSpPr>
        <p:spPr>
          <a:xfrm>
            <a:off x="3937000" y="0"/>
            <a:ext cx="3011488" cy="463550"/>
          </a:xfrm>
          <a:prstGeom prst="rect">
            <a:avLst/>
          </a:prstGeom>
        </p:spPr>
        <p:txBody>
          <a:bodyPr vert="horz" lIns="91440" tIns="45720" rIns="91440" bIns="45720" rtlCol="0"/>
          <a:lstStyle>
            <a:lvl1pPr algn="r">
              <a:defRPr sz="1200"/>
            </a:lvl1pPr>
          </a:lstStyle>
          <a:p>
            <a:fld id="{DFD769BD-6B0D-46F1-9E9B-7E3BA769A178}" type="datetimeFigureOut">
              <a:rPr lang="en-US" smtClean="0"/>
              <a:t>3/27/19</a:t>
            </a:fld>
            <a:endParaRPr lang="en-US"/>
          </a:p>
        </p:txBody>
      </p:sp>
      <p:sp>
        <p:nvSpPr>
          <p:cNvPr id="4" name="Footer Placeholder 3">
            <a:extLst>
              <a:ext uri="{FF2B5EF4-FFF2-40B4-BE49-F238E27FC236}">
                <a16:creationId xmlns:a16="http://schemas.microsoft.com/office/drawing/2014/main" id="{C063899A-1216-4CE3-BD69-0F2B7BE648C8}"/>
              </a:ext>
            </a:extLst>
          </p:cNvPr>
          <p:cNvSpPr>
            <a:spLocks noGrp="1"/>
          </p:cNvSpPr>
          <p:nvPr>
            <p:ph type="ftr" sz="quarter" idx="2"/>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982AE3-7232-49EE-8BB5-020A114B4721}"/>
              </a:ext>
            </a:extLst>
          </p:cNvPr>
          <p:cNvSpPr>
            <a:spLocks noGrp="1"/>
          </p:cNvSpPr>
          <p:nvPr>
            <p:ph type="sldNum" sz="quarter" idx="3"/>
          </p:nvPr>
        </p:nvSpPr>
        <p:spPr>
          <a:xfrm>
            <a:off x="3937000" y="8772525"/>
            <a:ext cx="3011488" cy="463550"/>
          </a:xfrm>
          <a:prstGeom prst="rect">
            <a:avLst/>
          </a:prstGeom>
        </p:spPr>
        <p:txBody>
          <a:bodyPr vert="horz" lIns="91440" tIns="45720" rIns="91440" bIns="45720" rtlCol="0" anchor="b"/>
          <a:lstStyle>
            <a:lvl1pPr algn="r">
              <a:defRPr sz="1200"/>
            </a:lvl1pPr>
          </a:lstStyle>
          <a:p>
            <a:fld id="{3DF8F62A-0BD9-4608-91F0-E95C6B42C42C}" type="slidenum">
              <a:rPr lang="en-US" smtClean="0"/>
              <a:t>‹#›</a:t>
            </a:fld>
            <a:endParaRPr lang="en-US"/>
          </a:p>
        </p:txBody>
      </p:sp>
      <p:grpSp>
        <p:nvGrpSpPr>
          <p:cNvPr id="10" name="Group 22">
            <a:extLst>
              <a:ext uri="{FF2B5EF4-FFF2-40B4-BE49-F238E27FC236}">
                <a16:creationId xmlns:a16="http://schemas.microsoft.com/office/drawing/2014/main" id="{ADBC6569-CD7B-4799-999F-822BE9B627DF}"/>
              </a:ext>
            </a:extLst>
          </p:cNvPr>
          <p:cNvGrpSpPr>
            <a:grpSpLocks noChangeAspect="1"/>
          </p:cNvGrpSpPr>
          <p:nvPr/>
        </p:nvGrpSpPr>
        <p:grpSpPr bwMode="auto">
          <a:xfrm>
            <a:off x="3284006" y="8793419"/>
            <a:ext cx="382062" cy="382060"/>
            <a:chOff x="5266" y="0"/>
            <a:chExt cx="733" cy="733"/>
          </a:xfrm>
        </p:grpSpPr>
        <p:sp>
          <p:nvSpPr>
            <p:cNvPr id="11" name="Freeform 23">
              <a:extLst>
                <a:ext uri="{FF2B5EF4-FFF2-40B4-BE49-F238E27FC236}">
                  <a16:creationId xmlns:a16="http://schemas.microsoft.com/office/drawing/2014/main" id="{05C4AD47-8979-4D4E-B019-E9141684DE4E}"/>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4">
              <a:extLst>
                <a:ext uri="{FF2B5EF4-FFF2-40B4-BE49-F238E27FC236}">
                  <a16:creationId xmlns:a16="http://schemas.microsoft.com/office/drawing/2014/main" id="{1B537A17-0B50-4D04-9A58-78C9C6129DA0}"/>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5">
              <a:extLst>
                <a:ext uri="{FF2B5EF4-FFF2-40B4-BE49-F238E27FC236}">
                  <a16:creationId xmlns:a16="http://schemas.microsoft.com/office/drawing/2014/main" id="{1D167BB4-8592-4D19-83FF-059F73A1804A}"/>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
              <a:extLst>
                <a:ext uri="{FF2B5EF4-FFF2-40B4-BE49-F238E27FC236}">
                  <a16:creationId xmlns:a16="http://schemas.microsoft.com/office/drawing/2014/main" id="{21C9B339-461D-4755-A7E0-810F56D48D98}"/>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7">
              <a:extLst>
                <a:ext uri="{FF2B5EF4-FFF2-40B4-BE49-F238E27FC236}">
                  <a16:creationId xmlns:a16="http://schemas.microsoft.com/office/drawing/2014/main" id="{60E4DE37-47AC-42A6-B445-2438B6BEDFB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3850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1067CBEE-1EBC-411D-9916-BDFC70C90AFF}" type="datetimeFigureOut">
              <a:rPr lang="en-US" smtClean="0"/>
              <a:t>3/27/19</a:t>
            </a:fld>
            <a:endParaRPr lang="en-US"/>
          </a:p>
        </p:txBody>
      </p:sp>
      <p:sp>
        <p:nvSpPr>
          <p:cNvPr id="4" name="Slide Image Placeholder 3"/>
          <p:cNvSpPr>
            <a:spLocks noGrp="1" noRot="1" noChangeAspect="1"/>
          </p:cNvSpPr>
          <p:nvPr>
            <p:ph type="sldImg" idx="2"/>
          </p:nvPr>
        </p:nvSpPr>
        <p:spPr>
          <a:xfrm>
            <a:off x="703263" y="636588"/>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5325" y="3927476"/>
            <a:ext cx="5559425" cy="4672011"/>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6" name="Footer Placeholder 5"/>
          <p:cNvSpPr>
            <a:spLocks noGrp="1"/>
          </p:cNvSpPr>
          <p:nvPr>
            <p:ph type="ftr" sz="quarter" idx="4"/>
          </p:nvPr>
        </p:nvSpPr>
        <p:spPr>
          <a:xfrm>
            <a:off x="0" y="8772525"/>
            <a:ext cx="3011488"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37000" y="8772525"/>
            <a:ext cx="3011488" cy="463550"/>
          </a:xfrm>
          <a:prstGeom prst="rect">
            <a:avLst/>
          </a:prstGeom>
        </p:spPr>
        <p:txBody>
          <a:bodyPr vert="horz" lIns="91440" tIns="45720" rIns="91440" bIns="45720" rtlCol="0" anchor="b"/>
          <a:lstStyle>
            <a:lvl1pPr algn="r">
              <a:defRPr sz="1200"/>
            </a:lvl1pPr>
          </a:lstStyle>
          <a:p>
            <a:fld id="{1C7DBAA2-1EED-4FC8-A856-5AEA357CCC8F}" type="slidenum">
              <a:rPr lang="en-US" smtClean="0"/>
              <a:t>‹#›</a:t>
            </a:fld>
            <a:endParaRPr lang="en-US"/>
          </a:p>
        </p:txBody>
      </p:sp>
      <p:grpSp>
        <p:nvGrpSpPr>
          <p:cNvPr id="12" name="Group 22">
            <a:extLst>
              <a:ext uri="{FF2B5EF4-FFF2-40B4-BE49-F238E27FC236}">
                <a16:creationId xmlns:a16="http://schemas.microsoft.com/office/drawing/2014/main" id="{BD4A3505-BB07-4D80-AF7B-B4432DDA8AA0}"/>
              </a:ext>
            </a:extLst>
          </p:cNvPr>
          <p:cNvGrpSpPr>
            <a:grpSpLocks noChangeAspect="1"/>
          </p:cNvGrpSpPr>
          <p:nvPr/>
        </p:nvGrpSpPr>
        <p:grpSpPr bwMode="auto">
          <a:xfrm>
            <a:off x="3284006" y="8793419"/>
            <a:ext cx="382062" cy="382060"/>
            <a:chOff x="5266" y="0"/>
            <a:chExt cx="733" cy="733"/>
          </a:xfrm>
        </p:grpSpPr>
        <p:sp>
          <p:nvSpPr>
            <p:cNvPr id="17" name="Freeform 23">
              <a:extLst>
                <a:ext uri="{FF2B5EF4-FFF2-40B4-BE49-F238E27FC236}">
                  <a16:creationId xmlns:a16="http://schemas.microsoft.com/office/drawing/2014/main" id="{08B77EA6-A703-4758-ACD2-5E9AD6F76128}"/>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
              <a:extLst>
                <a:ext uri="{FF2B5EF4-FFF2-40B4-BE49-F238E27FC236}">
                  <a16:creationId xmlns:a16="http://schemas.microsoft.com/office/drawing/2014/main" id="{3B8676C5-6C3E-49E0-81F2-637763174AA2}"/>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
              <a:extLst>
                <a:ext uri="{FF2B5EF4-FFF2-40B4-BE49-F238E27FC236}">
                  <a16:creationId xmlns:a16="http://schemas.microsoft.com/office/drawing/2014/main" id="{EE51B303-8FF1-455A-A06F-5DFCF06EE3AB}"/>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6">
              <a:extLst>
                <a:ext uri="{FF2B5EF4-FFF2-40B4-BE49-F238E27FC236}">
                  <a16:creationId xmlns:a16="http://schemas.microsoft.com/office/drawing/2014/main" id="{5E0386EF-9082-4365-B5DA-120CB03869D3}"/>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7">
              <a:extLst>
                <a:ext uri="{FF2B5EF4-FFF2-40B4-BE49-F238E27FC236}">
                  <a16:creationId xmlns:a16="http://schemas.microsoft.com/office/drawing/2014/main" id="{A050F9FC-0A63-439B-A197-B596AA94BC55}"/>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69928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85000"/>
      </a:lnSpc>
      <a:spcBef>
        <a:spcPts val="600"/>
      </a:spcBef>
      <a:defRPr sz="1200" kern="1200">
        <a:solidFill>
          <a:schemeClr val="tx1"/>
        </a:solidFill>
        <a:latin typeface="+mj-lt"/>
        <a:ea typeface="+mn-ea"/>
        <a:cs typeface="+mn-cs"/>
      </a:defRPr>
    </a:lvl1pPr>
    <a:lvl2pPr marL="284163" indent="-171450" algn="l" defTabSz="914400" rtl="0" eaLnBrk="1" latinLnBrk="0" hangingPunct="1">
      <a:spcBef>
        <a:spcPts val="200"/>
      </a:spcBef>
      <a:spcAft>
        <a:spcPts val="200"/>
      </a:spcAft>
      <a:buFont typeface="Arial" panose="020B0604020202020204" pitchFamily="34" charset="0"/>
      <a:buChar char="•"/>
      <a:tabLst/>
      <a:defRPr sz="1200" kern="1200">
        <a:solidFill>
          <a:schemeClr val="tx1"/>
        </a:solidFill>
        <a:latin typeface="+mn-lt"/>
        <a:ea typeface="+mn-ea"/>
        <a:cs typeface="+mn-cs"/>
      </a:defRPr>
    </a:lvl2pPr>
    <a:lvl3pPr marL="460375" indent="-176213" algn="l" defTabSz="914400" rtl="0" eaLnBrk="1" latinLnBrk="0" hangingPunct="1">
      <a:spcBef>
        <a:spcPts val="0"/>
      </a:spcBef>
      <a:spcAft>
        <a:spcPts val="200"/>
      </a:spcAft>
      <a:buFont typeface="Arial" panose="020B0604020202020204" pitchFamily="34" charset="0"/>
      <a:buChar char="•"/>
      <a:defRPr sz="1200" kern="1200">
        <a:solidFill>
          <a:schemeClr val="tx1"/>
        </a:solidFill>
        <a:latin typeface="+mn-lt"/>
        <a:ea typeface="+mn-ea"/>
        <a:cs typeface="+mn-cs"/>
      </a:defRPr>
    </a:lvl3pPr>
    <a:lvl4pPr marL="630238" indent="-169863"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4pPr>
    <a:lvl5pPr marL="80168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5pPr>
    <a:lvl6pPr marL="97313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6pPr>
    <a:lvl7pPr marL="114458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7pPr>
    <a:lvl8pPr marL="1316038" indent="-171450"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8pPr>
    <a:lvl9pPr marL="1485900" indent="-169863" algn="l" defTabSz="914400" rtl="0" eaLnBrk="1" latinLnBrk="0" hangingPunct="1">
      <a:spcBef>
        <a:spcPts val="0"/>
      </a:spcBef>
      <a:spcAft>
        <a:spcPts val="0"/>
      </a:spcAft>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github.com/F5Network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b="0" baseline="0" dirty="0"/>
              <a:t>The world of application delivery is changing. Application teams and the network teams they rely on are expected to deliver applications faster than ever before. </a:t>
            </a:r>
          </a:p>
          <a:p>
            <a:pPr marL="0" indent="0">
              <a:buFont typeface="Arial" panose="020B0604020202020204" pitchFamily="34" charset="0"/>
              <a:buNone/>
            </a:pPr>
            <a:endParaRPr lang="en-US" sz="800" b="0" baseline="0" dirty="0"/>
          </a:p>
          <a:p>
            <a:pPr marL="0" indent="0">
              <a:buFont typeface="Arial" panose="020B0604020202020204" pitchFamily="34" charset="0"/>
              <a:buNone/>
            </a:pPr>
            <a:r>
              <a:rPr lang="en-US" sz="800" b="0" baseline="0" dirty="0"/>
              <a:t>This has lead to the rise of the idea of the network as software – from this has come the concepts of Software defined networking, network function virtualization and methodologies such as DevOps, </a:t>
            </a:r>
            <a:r>
              <a:rPr lang="en-US" sz="800" b="0" baseline="0" dirty="0" err="1"/>
              <a:t>SuperNetOps</a:t>
            </a:r>
            <a:r>
              <a:rPr lang="en-US" sz="800" b="0" baseline="0" dirty="0"/>
              <a:t>, and Agile development.</a:t>
            </a:r>
          </a:p>
          <a:p>
            <a:pPr marL="0" indent="0">
              <a:buFont typeface="Arial" panose="020B0604020202020204" pitchFamily="34" charset="0"/>
              <a:buNone/>
            </a:pPr>
            <a:endParaRPr lang="en-US" sz="800" b="0" baseline="0" dirty="0"/>
          </a:p>
          <a:p>
            <a:pPr marL="0" indent="0">
              <a:buFont typeface="Arial" panose="020B0604020202020204" pitchFamily="34" charset="0"/>
              <a:buNone/>
            </a:pPr>
            <a:r>
              <a:rPr lang="en-US" sz="800" b="0" baseline="0" dirty="0"/>
              <a:t>Concurrent with this are changing customer behaviors based on the expectation that networking can be deployed on demand, automatically.</a:t>
            </a:r>
          </a:p>
          <a:p>
            <a:pPr marL="0" indent="0">
              <a:buFont typeface="Arial" panose="020B0604020202020204" pitchFamily="34" charset="0"/>
              <a:buNone/>
            </a:pPr>
            <a:endParaRPr lang="en-US" sz="800" b="0" baseline="0" dirty="0"/>
          </a:p>
          <a:p>
            <a:pPr marL="0" indent="0">
              <a:buFont typeface="Arial" panose="020B0604020202020204" pitchFamily="34" charset="0"/>
              <a:buNone/>
            </a:pPr>
            <a:r>
              <a:rPr lang="en-US" sz="800" b="0" baseline="0" dirty="0"/>
              <a:t>All this is being driven by rapidly changing business models based on cloud services and eco systems of often open source solutions.</a:t>
            </a:r>
          </a:p>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4</a:t>
            </a:fld>
            <a:endParaRPr lang="en-US"/>
          </a:p>
        </p:txBody>
      </p:sp>
    </p:spTree>
    <p:extLst>
      <p:ext uri="{BB962C8B-B14F-4D97-AF65-F5344CB8AC3E}">
        <p14:creationId xmlns:p14="http://schemas.microsoft.com/office/powerpoint/2010/main" val="872821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Telemetry Streaming (TS) is an iControl LX Extension that enables you to aggregate, normalize, and forward statistics and events from a BIG-IP to a consuming application. This application can be another link in the toolchain or a 3</a:t>
            </a:r>
            <a:r>
              <a:rPr lang="en-US" baseline="30000" dirty="0"/>
              <a:t>rd</a:t>
            </a:r>
            <a:r>
              <a:rPr lang="en-US" dirty="0"/>
              <a:t> party tool such as:</a:t>
            </a:r>
          </a:p>
          <a:p>
            <a:r>
              <a:rPr lang="en-US" dirty="0"/>
              <a:t>Splunk (additional testing required)</a:t>
            </a:r>
          </a:p>
          <a:p>
            <a:r>
              <a:rPr lang="en-US" dirty="0"/>
              <a:t>Azure Log Analytics</a:t>
            </a:r>
          </a:p>
          <a:p>
            <a:r>
              <a:rPr lang="en-US" dirty="0"/>
              <a:t>AWS CloudWatch</a:t>
            </a:r>
          </a:p>
          <a:p>
            <a:r>
              <a:rPr lang="en-US" dirty="0"/>
              <a:t>AWS S3</a:t>
            </a:r>
          </a:p>
          <a:p>
            <a:r>
              <a:rPr lang="en-US" dirty="0"/>
              <a:t>Graphite</a:t>
            </a:r>
          </a:p>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17</a:t>
            </a:fld>
            <a:endParaRPr lang="en-US"/>
          </a:p>
        </p:txBody>
      </p:sp>
    </p:spTree>
    <p:extLst>
      <p:ext uri="{BB962C8B-B14F-4D97-AF65-F5344CB8AC3E}">
        <p14:creationId xmlns:p14="http://schemas.microsoft.com/office/powerpoint/2010/main" val="136506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seen a thousand variants on this image – the stages of DevOps.  </a:t>
            </a:r>
            <a:br>
              <a:rPr lang="en-US" dirty="0"/>
            </a:br>
            <a:br>
              <a:rPr lang="en-US" dirty="0"/>
            </a:br>
            <a:r>
              <a:rPr lang="en-US" dirty="0"/>
              <a:t>But something important is missing from this process.  </a:t>
            </a:r>
            <a:br>
              <a:rPr lang="en-US" dirty="0"/>
            </a:br>
            <a:br>
              <a:rPr lang="en-US" dirty="0"/>
            </a:br>
            <a:r>
              <a:rPr lang="en-US" dirty="0"/>
              <a:t>What’s missing, of course, is the network. Deploying and securing your application, monitoring and optimizing app performance, and ensuring that the correct security policies are in place. The “Ops” in DevOps needs a bit more attention – so let’s take a deeper look</a:t>
            </a:r>
          </a:p>
        </p:txBody>
      </p:sp>
      <p:sp>
        <p:nvSpPr>
          <p:cNvPr id="4" name="Slide Number Placeholder 3"/>
          <p:cNvSpPr>
            <a:spLocks noGrp="1"/>
          </p:cNvSpPr>
          <p:nvPr>
            <p:ph type="sldNum" sz="quarter" idx="5"/>
          </p:nvPr>
        </p:nvSpPr>
        <p:spPr/>
        <p:txBody>
          <a:bodyPr/>
          <a:lstStyle/>
          <a:p>
            <a:fld id="{1C7DBAA2-1EED-4FC8-A856-5AEA357CCC8F}" type="slidenum">
              <a:rPr lang="en-US" smtClean="0"/>
              <a:t>5</a:t>
            </a:fld>
            <a:endParaRPr lang="en-US" dirty="0"/>
          </a:p>
        </p:txBody>
      </p:sp>
    </p:spTree>
    <p:extLst>
      <p:ext uri="{BB962C8B-B14F-4D97-AF65-F5344CB8AC3E}">
        <p14:creationId xmlns:p14="http://schemas.microsoft.com/office/powerpoint/2010/main" val="620373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 b="0" baseline="0" dirty="0"/>
              <a:t>The world of application delivery is changing. Application teams and the network teams they rely on are expected to deliver applications faster than ever before. </a:t>
            </a:r>
          </a:p>
          <a:p>
            <a:pPr marL="0" indent="0">
              <a:buFont typeface="Arial" panose="020B0604020202020204" pitchFamily="34" charset="0"/>
              <a:buNone/>
            </a:pPr>
            <a:endParaRPr lang="en-US" sz="800" b="0" baseline="0" dirty="0"/>
          </a:p>
          <a:p>
            <a:pPr marL="0" indent="0">
              <a:buFont typeface="Arial" panose="020B0604020202020204" pitchFamily="34" charset="0"/>
              <a:buNone/>
            </a:pPr>
            <a:r>
              <a:rPr lang="en-US" sz="800" b="0" baseline="0" dirty="0"/>
              <a:t>This has lead to the rise of the idea of the network as software – from this has come the concepts of Software defined networking, network function virtualization and methodologies such as DevOps, </a:t>
            </a:r>
            <a:r>
              <a:rPr lang="en-US" sz="800" b="0" baseline="0" dirty="0" err="1"/>
              <a:t>SuperNetOps</a:t>
            </a:r>
            <a:r>
              <a:rPr lang="en-US" sz="800" b="0" baseline="0" dirty="0"/>
              <a:t>, and Agile development.</a:t>
            </a:r>
          </a:p>
          <a:p>
            <a:pPr marL="0" indent="0">
              <a:buFont typeface="Arial" panose="020B0604020202020204" pitchFamily="34" charset="0"/>
              <a:buNone/>
            </a:pPr>
            <a:endParaRPr lang="en-US" sz="800" b="0" baseline="0" dirty="0"/>
          </a:p>
          <a:p>
            <a:pPr marL="0" indent="0">
              <a:buFont typeface="Arial" panose="020B0604020202020204" pitchFamily="34" charset="0"/>
              <a:buNone/>
            </a:pPr>
            <a:r>
              <a:rPr lang="en-US" sz="800" b="0" baseline="0" dirty="0"/>
              <a:t>Concurrent with this are changing customer behaviors based on the expectation that networking can be deployed on demand, automatically.</a:t>
            </a:r>
          </a:p>
          <a:p>
            <a:pPr marL="0" indent="0">
              <a:buFont typeface="Arial" panose="020B0604020202020204" pitchFamily="34" charset="0"/>
              <a:buNone/>
            </a:pPr>
            <a:endParaRPr lang="en-US" sz="800" b="0" baseline="0" dirty="0"/>
          </a:p>
          <a:p>
            <a:pPr marL="0" indent="0">
              <a:buFont typeface="Arial" panose="020B0604020202020204" pitchFamily="34" charset="0"/>
              <a:buNone/>
            </a:pPr>
            <a:r>
              <a:rPr lang="en-US" sz="800" b="0" baseline="0" dirty="0"/>
              <a:t>All this is being driven by rapidly changing business models based on cloud services and eco systems of often open source solutions.</a:t>
            </a:r>
          </a:p>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6</a:t>
            </a:fld>
            <a:endParaRPr lang="en-US"/>
          </a:p>
        </p:txBody>
      </p:sp>
    </p:spTree>
    <p:extLst>
      <p:ext uri="{BB962C8B-B14F-4D97-AF65-F5344CB8AC3E}">
        <p14:creationId xmlns:p14="http://schemas.microsoft.com/office/powerpoint/2010/main" val="723070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declarative approach allows you to specify what you want to happen – say load balance and apply WAF to an app – and it figures out how to do it. </a:t>
            </a:r>
          </a:p>
          <a:p>
            <a:pPr marL="171450" indent="-171450">
              <a:buFont typeface="Arial" panose="020B0604020202020204" pitchFamily="34" charset="0"/>
              <a:buChar char="•"/>
            </a:pPr>
            <a:r>
              <a:rPr lang="en-US" dirty="0"/>
              <a:t>So you don’t need to be an F5 expert</a:t>
            </a:r>
          </a:p>
          <a:p>
            <a:pPr marL="171450" indent="-171450">
              <a:buFont typeface="Arial" panose="020B0604020202020204" pitchFamily="34" charset="0"/>
              <a:buChar char="•"/>
            </a:pPr>
            <a:r>
              <a:rPr lang="en-US" dirty="0"/>
              <a:t>It speeds the deployment process</a:t>
            </a:r>
          </a:p>
          <a:p>
            <a:pPr marL="171450" indent="-171450">
              <a:buFont typeface="Arial" panose="020B0604020202020204" pitchFamily="34" charset="0"/>
              <a:buChar char="•"/>
            </a:pPr>
            <a:r>
              <a:rPr lang="en-US" dirty="0"/>
              <a:t>It’s simple and requires few API calls</a:t>
            </a:r>
          </a:p>
          <a:p>
            <a:pPr marL="171450" indent="-171450">
              <a:buFont typeface="Arial" panose="020B0604020202020204" pitchFamily="34" charset="0"/>
              <a:buChar char="•"/>
            </a:pPr>
            <a:r>
              <a:rPr lang="en-US" dirty="0"/>
              <a:t>It is repeatable and minimizes errors</a:t>
            </a:r>
          </a:p>
          <a:p>
            <a:pPr marL="171450" indent="-171450">
              <a:buFont typeface="Arial" panose="020B0604020202020204" pitchFamily="34" charset="0"/>
              <a:buChar char="•"/>
            </a:pPr>
            <a:r>
              <a:rPr lang="en-US" dirty="0"/>
              <a:t>It makes it easy to integrate the deployment of F5 services into a broader orchestration system</a:t>
            </a:r>
          </a:p>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8</a:t>
            </a:fld>
            <a:endParaRPr lang="en-US"/>
          </a:p>
        </p:txBody>
      </p:sp>
    </p:spTree>
    <p:extLst>
      <p:ext uri="{BB962C8B-B14F-4D97-AF65-F5344CB8AC3E}">
        <p14:creationId xmlns:p14="http://schemas.microsoft.com/office/powerpoint/2010/main" val="833203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support these trends, F5 offers the F5 Automation Toolchain – a group of free, open sourced, inter-related tools designed to allow you to automate the delivery of security and network application services. The toolchain includes:</a:t>
            </a:r>
          </a:p>
        </p:txBody>
      </p:sp>
      <p:sp>
        <p:nvSpPr>
          <p:cNvPr id="4" name="Slide Number Placeholder 3"/>
          <p:cNvSpPr>
            <a:spLocks noGrp="1"/>
          </p:cNvSpPr>
          <p:nvPr>
            <p:ph type="sldNum" sz="quarter" idx="5"/>
          </p:nvPr>
        </p:nvSpPr>
        <p:spPr/>
        <p:txBody>
          <a:bodyPr/>
          <a:lstStyle/>
          <a:p>
            <a:fld id="{1C7DBAA2-1EED-4FC8-A856-5AEA357CCC8F}" type="slidenum">
              <a:rPr lang="en-US" smtClean="0"/>
              <a:t>12</a:t>
            </a:fld>
            <a:endParaRPr lang="en-US" dirty="0"/>
          </a:p>
        </p:txBody>
      </p:sp>
    </p:spTree>
    <p:extLst>
      <p:ext uri="{BB962C8B-B14F-4D97-AF65-F5344CB8AC3E}">
        <p14:creationId xmlns:p14="http://schemas.microsoft.com/office/powerpoint/2010/main" val="588009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F5’s cloud templates which help you quickly and consistently deploy and configure F5 services across multiple public cloud environments. The templates can be integrated with 3rd party automation tools such as Chef, Puppet, and Ansible to simplify the creation and operation of autonomous cloud architectures.</a:t>
            </a:r>
          </a:p>
          <a:p>
            <a:r>
              <a:rPr lang="en-US" dirty="0"/>
              <a:t>All templates are available from the </a:t>
            </a:r>
            <a:r>
              <a:rPr lang="en-US" dirty="0">
                <a:hlinkClick r:id="rId3"/>
              </a:rPr>
              <a:t>F5 GitHub Repository</a:t>
            </a:r>
            <a:r>
              <a:rPr lang="en-US" dirty="0"/>
              <a:t> free of charge. In addition, templates for AWS, Azure and Google Cloud have been integrated into their respective cloud marketplaces.</a:t>
            </a:r>
          </a:p>
          <a:p>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13</a:t>
            </a:fld>
            <a:endParaRPr lang="en-US" dirty="0"/>
          </a:p>
        </p:txBody>
      </p:sp>
    </p:spTree>
    <p:extLst>
      <p:ext uri="{BB962C8B-B14F-4D97-AF65-F5344CB8AC3E}">
        <p14:creationId xmlns:p14="http://schemas.microsoft.com/office/powerpoint/2010/main" val="4199198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F5 Declarative Onboarding which uses a declarative model to initially configure BIG-IP devices. This includes system settings such as licensing and provisioning, network settings such as VLANs and Self IP addresses, as well as clustering settings if you are using more than one BIG-IP system.</a:t>
            </a:r>
          </a:p>
        </p:txBody>
      </p:sp>
      <p:sp>
        <p:nvSpPr>
          <p:cNvPr id="4" name="Slide Number Placeholder 3"/>
          <p:cNvSpPr>
            <a:spLocks noGrp="1"/>
          </p:cNvSpPr>
          <p:nvPr>
            <p:ph type="sldNum" sz="quarter" idx="5"/>
          </p:nvPr>
        </p:nvSpPr>
        <p:spPr/>
        <p:txBody>
          <a:bodyPr/>
          <a:lstStyle/>
          <a:p>
            <a:fld id="{1C7DBAA2-1EED-4FC8-A856-5AEA357CCC8F}" type="slidenum">
              <a:rPr lang="en-US" smtClean="0"/>
              <a:t>14</a:t>
            </a:fld>
            <a:endParaRPr lang="en-US"/>
          </a:p>
        </p:txBody>
      </p:sp>
    </p:spTree>
    <p:extLst>
      <p:ext uri="{BB962C8B-B14F-4D97-AF65-F5344CB8AC3E}">
        <p14:creationId xmlns:p14="http://schemas.microsoft.com/office/powerpoint/2010/main" val="890606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Declarative Onboarding tool is the </a:t>
            </a:r>
            <a:r>
              <a:rPr lang="fr-FR" b="1" dirty="0"/>
              <a:t>F5 Application Services 3 Extension. </a:t>
            </a:r>
            <a:r>
              <a:rPr lang="fr-FR" b="0" dirty="0"/>
              <a:t>AS3 </a:t>
            </a:r>
            <a:r>
              <a:rPr lang="fr-FR" b="0" dirty="0" err="1"/>
              <a:t>allows</a:t>
            </a:r>
            <a:r>
              <a:rPr lang="fr-FR" b="0" dirty="0"/>
              <a:t> </a:t>
            </a:r>
            <a:r>
              <a:rPr lang="fr-FR" b="0" dirty="0" err="1"/>
              <a:t>you</a:t>
            </a:r>
            <a:r>
              <a:rPr lang="fr-FR" b="0" dirty="0"/>
              <a:t> to </a:t>
            </a:r>
            <a:r>
              <a:rPr lang="en-US" b="0" dirty="0"/>
              <a:t>manage application-specific configurations on BIG-IP systems. AS3 uses a declarative model, meaning you provide a simple JSON declaration rather than a detailed set of imperative commands.</a:t>
            </a:r>
            <a:endParaRPr lang="en-US" dirty="0"/>
          </a:p>
        </p:txBody>
      </p:sp>
      <p:sp>
        <p:nvSpPr>
          <p:cNvPr id="4" name="Slide Number Placeholder 3"/>
          <p:cNvSpPr>
            <a:spLocks noGrp="1"/>
          </p:cNvSpPr>
          <p:nvPr>
            <p:ph type="sldNum" sz="quarter" idx="5"/>
          </p:nvPr>
        </p:nvSpPr>
        <p:spPr/>
        <p:txBody>
          <a:bodyPr/>
          <a:lstStyle/>
          <a:p>
            <a:fld id="{1C7DBAA2-1EED-4FC8-A856-5AEA357CCC8F}" type="slidenum">
              <a:rPr lang="en-US" smtClean="0"/>
              <a:t>15</a:t>
            </a:fld>
            <a:endParaRPr lang="en-US"/>
          </a:p>
        </p:txBody>
      </p:sp>
    </p:spTree>
    <p:extLst>
      <p:ext uri="{BB962C8B-B14F-4D97-AF65-F5344CB8AC3E}">
        <p14:creationId xmlns:p14="http://schemas.microsoft.com/office/powerpoint/2010/main" val="2335412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F5 API Services Gateway (aka the “LX Container”) is a TMOS-independent Docker container which runs F5’s iControl LX framework. It is intended to be an off-box iControl LX vehicle in which customers can run their own custom iControl LX extensions, </a:t>
            </a:r>
            <a:r>
              <a:rPr lang="en-US" sz="1200" dirty="0">
                <a:effectLst/>
              </a:rPr>
              <a:t>in any containerized environment, independent of TMOS &amp; BIG-IP</a:t>
            </a:r>
            <a:r>
              <a:rPr lang="en-US" dirty="0"/>
              <a:t>.</a:t>
            </a:r>
          </a:p>
          <a:p>
            <a:endParaRPr lang="en-US" dirty="0"/>
          </a:p>
          <a:p>
            <a:r>
              <a:rPr lang="en-US" dirty="0"/>
              <a:t>It is worth noting that as far as I know, none of our competitors offers this capability in a Docker container, much less on their hardware or virtual platforms.</a:t>
            </a:r>
          </a:p>
        </p:txBody>
      </p:sp>
      <p:sp>
        <p:nvSpPr>
          <p:cNvPr id="4" name="Slide Number Placeholder 3"/>
          <p:cNvSpPr>
            <a:spLocks noGrp="1"/>
          </p:cNvSpPr>
          <p:nvPr>
            <p:ph type="sldNum" sz="quarter" idx="5"/>
          </p:nvPr>
        </p:nvSpPr>
        <p:spPr/>
        <p:txBody>
          <a:bodyPr/>
          <a:lstStyle/>
          <a:p>
            <a:fld id="{1C7DBAA2-1EED-4FC8-A856-5AEA357CCC8F}" type="slidenum">
              <a:rPr lang="en-US" smtClean="0"/>
              <a:t>16</a:t>
            </a:fld>
            <a:endParaRPr lang="en-US"/>
          </a:p>
        </p:txBody>
      </p:sp>
    </p:spTree>
    <p:extLst>
      <p:ext uri="{BB962C8B-B14F-4D97-AF65-F5344CB8AC3E}">
        <p14:creationId xmlns:p14="http://schemas.microsoft.com/office/powerpoint/2010/main" val="300017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1BCA43D-E454-42D8-9F7E-62917ADA1EEC}"/>
              </a:ext>
            </a:extLst>
          </p:cNvPr>
          <p:cNvPicPr>
            <a:picLocks noChangeAspect="1"/>
          </p:cNvPicPr>
          <p:nvPr userDrawn="1"/>
        </p:nvPicPr>
        <p:blipFill>
          <a:blip r:embed="rId2"/>
          <a:stretch>
            <a:fillRect/>
          </a:stretch>
        </p:blipFill>
        <p:spPr bwMode="ltGray">
          <a:xfrm>
            <a:off x="0" y="3067050"/>
            <a:ext cx="12192000" cy="3790949"/>
          </a:xfrm>
          <a:prstGeom prst="rect">
            <a:avLst/>
          </a:prstGeom>
        </p:spPr>
      </p:pic>
      <p:sp>
        <p:nvSpPr>
          <p:cNvPr id="2" name="Title 1">
            <a:extLst>
              <a:ext uri="{FF2B5EF4-FFF2-40B4-BE49-F238E27FC236}">
                <a16:creationId xmlns:a16="http://schemas.microsoft.com/office/drawing/2014/main" id="{BB0396E6-8E5E-400C-BC91-808CCAF593F0}"/>
              </a:ext>
            </a:extLst>
          </p:cNvPr>
          <p:cNvSpPr>
            <a:spLocks noGrp="1"/>
          </p:cNvSpPr>
          <p:nvPr>
            <p:ph type="ctrTitle"/>
          </p:nvPr>
        </p:nvSpPr>
        <p:spPr bwMode="black">
          <a:xfrm>
            <a:off x="694548" y="685799"/>
            <a:ext cx="8019684" cy="2569463"/>
          </a:xfrm>
        </p:spPr>
        <p:txBody>
          <a:bodyPr anchor="b"/>
          <a:lstStyle>
            <a:lvl1pPr algn="l">
              <a:defRPr sz="6600" baseline="0"/>
            </a:lvl1pPr>
          </a:lstStyle>
          <a:p>
            <a:r>
              <a:rPr lang="en-US"/>
              <a:t>Click to edit Master title style</a:t>
            </a:r>
            <a:endParaRPr lang="en-US" dirty="0"/>
          </a:p>
        </p:txBody>
      </p:sp>
      <p:sp>
        <p:nvSpPr>
          <p:cNvPr id="12" name="Content Placeholder 2">
            <a:extLst>
              <a:ext uri="{FF2B5EF4-FFF2-40B4-BE49-F238E27FC236}">
                <a16:creationId xmlns:a16="http://schemas.microsoft.com/office/drawing/2014/main" id="{21FAFE26-8966-48B9-8A1B-89462664F5CF}"/>
              </a:ext>
            </a:extLst>
          </p:cNvPr>
          <p:cNvSpPr>
            <a:spLocks noGrp="1"/>
          </p:cNvSpPr>
          <p:nvPr>
            <p:ph idx="1"/>
          </p:nvPr>
        </p:nvSpPr>
        <p:spPr bwMode="black">
          <a:xfrm>
            <a:off x="730250" y="3337561"/>
            <a:ext cx="7989486" cy="2834640"/>
          </a:xfrm>
        </p:spPr>
        <p:txBody>
          <a:bodyPr/>
          <a:lstStyle>
            <a:lvl1pPr marL="0" indent="0">
              <a:lnSpc>
                <a:spcPct val="90000"/>
              </a:lnSpc>
              <a:spcBef>
                <a:spcPts val="600"/>
              </a:spcBef>
              <a:buFont typeface="Arial" panose="020B0604020202020204" pitchFamily="34" charset="0"/>
              <a:buChar char="​"/>
              <a:defRPr sz="2400" b="1" cap="all" spc="50" baseline="0">
                <a:solidFill>
                  <a:schemeClr val="bg2"/>
                </a:solidFill>
                <a:latin typeface="+mn-lt"/>
              </a:defRPr>
            </a:lvl1pPr>
            <a:lvl2pPr marL="0" indent="0">
              <a:lnSpc>
                <a:spcPct val="90000"/>
              </a:lnSpc>
              <a:spcBef>
                <a:spcPts val="2400"/>
              </a:spcBef>
              <a:spcAft>
                <a:spcPts val="200"/>
              </a:spcAft>
              <a:buFont typeface="Arial" panose="020B0604020202020204" pitchFamily="34" charset="0"/>
              <a:buChar char="​"/>
              <a:defRPr sz="1800" b="1" cap="none" baseline="0"/>
            </a:lvl2pPr>
            <a:lvl3pPr marL="0" indent="0">
              <a:lnSpc>
                <a:spcPct val="90000"/>
              </a:lnSpc>
              <a:spcBef>
                <a:spcPts val="0"/>
              </a:spcBef>
              <a:spcAft>
                <a:spcPts val="600"/>
              </a:spcAft>
              <a:buFont typeface="Arial" panose="020B0604020202020204" pitchFamily="34" charset="0"/>
              <a:buChar char="​"/>
              <a:defRPr sz="1800" b="0" cap="none" baseline="0">
                <a:latin typeface="+mj-lt"/>
              </a:defRPr>
            </a:lvl3pPr>
            <a:lvl4pPr marL="0" indent="0">
              <a:lnSpc>
                <a:spcPct val="90000"/>
              </a:lnSpc>
              <a:spcBef>
                <a:spcPts val="2400"/>
              </a:spcBef>
              <a:spcAft>
                <a:spcPts val="0"/>
              </a:spcAft>
              <a:buFont typeface="Arial" panose="020B0604020202020204" pitchFamily="34" charset="0"/>
              <a:buChar char="​"/>
              <a:defRPr sz="1800" b="0" cap="none" baseline="0">
                <a:solidFill>
                  <a:schemeClr val="tx1"/>
                </a:solidFill>
                <a:latin typeface="+mj-lt"/>
              </a:defRPr>
            </a:lvl4pPr>
            <a:lvl5pPr marL="0" indent="0">
              <a:lnSpc>
                <a:spcPct val="90000"/>
              </a:lnSpc>
              <a:spcBef>
                <a:spcPts val="2400"/>
              </a:spcBef>
              <a:spcAft>
                <a:spcPts val="0"/>
              </a:spcAft>
              <a:buFont typeface="Arial" panose="020B0604020202020204" pitchFamily="34" charset="0"/>
              <a:buChar char="​"/>
              <a:defRPr sz="1800" b="0" cap="none" baseline="0">
                <a:solidFill>
                  <a:schemeClr val="tx1"/>
                </a:solidFill>
                <a:latin typeface="+mj-lt"/>
              </a:defRPr>
            </a:lvl5pPr>
            <a:lvl6pPr marL="0" indent="0">
              <a:lnSpc>
                <a:spcPct val="90000"/>
              </a:lnSpc>
              <a:spcBef>
                <a:spcPts val="2400"/>
              </a:spcBef>
              <a:spcAft>
                <a:spcPts val="0"/>
              </a:spcAft>
              <a:buFont typeface="Arial" panose="020B0604020202020204" pitchFamily="34" charset="0"/>
              <a:buChar char="​"/>
              <a:defRPr sz="1800" b="0" cap="none" baseline="0">
                <a:solidFill>
                  <a:schemeClr val="tx1"/>
                </a:solidFill>
                <a:latin typeface="+mj-lt"/>
              </a:defRPr>
            </a:lvl6pPr>
            <a:lvl7pPr marL="0" indent="0">
              <a:lnSpc>
                <a:spcPct val="90000"/>
              </a:lnSpc>
              <a:spcBef>
                <a:spcPts val="2400"/>
              </a:spcBef>
              <a:spcAft>
                <a:spcPts val="0"/>
              </a:spcAft>
              <a:buFont typeface="Arial" panose="020B0604020202020204" pitchFamily="34" charset="0"/>
              <a:buChar char="​"/>
              <a:defRPr sz="1800" b="0" cap="none" baseline="0">
                <a:solidFill>
                  <a:schemeClr val="tx1"/>
                </a:solidFill>
                <a:latin typeface="+mj-lt"/>
              </a:defRPr>
            </a:lvl7pPr>
            <a:lvl8pPr marL="0" indent="0">
              <a:lnSpc>
                <a:spcPct val="90000"/>
              </a:lnSpc>
              <a:spcBef>
                <a:spcPts val="2400"/>
              </a:spcBef>
              <a:spcAft>
                <a:spcPts val="0"/>
              </a:spcAft>
              <a:buFont typeface="Arial" panose="020B0604020202020204" pitchFamily="34" charset="0"/>
              <a:buChar char="​"/>
              <a:defRPr sz="1800" b="0" cap="none" baseline="0">
                <a:solidFill>
                  <a:schemeClr val="tx1"/>
                </a:solidFill>
                <a:latin typeface="+mj-lt"/>
              </a:defRPr>
            </a:lvl8pPr>
            <a:lvl9pPr marL="0" indent="0">
              <a:lnSpc>
                <a:spcPct val="90000"/>
              </a:lnSpc>
              <a:spcBef>
                <a:spcPts val="2400"/>
              </a:spcBef>
              <a:spcAft>
                <a:spcPts val="0"/>
              </a:spcAft>
              <a:buFont typeface="Arial" panose="020B0604020202020204" pitchFamily="34" charset="0"/>
              <a:buChar char="​"/>
              <a:defRPr sz="1800" b="0" cap="none"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a:extLst>
              <a:ext uri="{FF2B5EF4-FFF2-40B4-BE49-F238E27FC236}">
                <a16:creationId xmlns:a16="http://schemas.microsoft.com/office/drawing/2014/main" id="{13876F7C-2569-4D42-82DB-D658C78C08A7}"/>
              </a:ext>
            </a:extLst>
          </p:cNvPr>
          <p:cNvSpPr txBox="1"/>
          <p:nvPr userDrawn="1"/>
        </p:nvSpPr>
        <p:spPr>
          <a:xfrm>
            <a:off x="686432" y="6631942"/>
            <a:ext cx="1049967"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rgbClr val="3A343F"/>
                </a:solidFill>
                <a:latin typeface="Arial Narrow" panose="020B0606020202030204" pitchFamily="34" charset="0"/>
                <a:cs typeface="Arial" panose="020B0604020202020204" pitchFamily="34" charset="0"/>
              </a:rPr>
              <a:t>| ©2018 F5 Networks</a:t>
            </a:r>
          </a:p>
        </p:txBody>
      </p:sp>
      <p:sp>
        <p:nvSpPr>
          <p:cNvPr id="11" name="TextBox 10">
            <a:extLst>
              <a:ext uri="{FF2B5EF4-FFF2-40B4-BE49-F238E27FC236}">
                <a16:creationId xmlns:a16="http://schemas.microsoft.com/office/drawing/2014/main" id="{6DF822DE-3288-4B5F-B10D-34A39C37DE20}"/>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rgbClr val="3A343F"/>
              </a:solidFill>
              <a:latin typeface="Arial Narrow" panose="020B0606020202030204" pitchFamily="34" charset="0"/>
              <a:cs typeface="Arial" panose="020B0604020202020204" pitchFamily="34" charset="0"/>
            </a:endParaRPr>
          </a:p>
        </p:txBody>
      </p:sp>
      <p:grpSp>
        <p:nvGrpSpPr>
          <p:cNvPr id="52" name="Group 22">
            <a:extLst>
              <a:ext uri="{FF2B5EF4-FFF2-40B4-BE49-F238E27FC236}">
                <a16:creationId xmlns:a16="http://schemas.microsoft.com/office/drawing/2014/main" id="{41035A42-3897-4FEC-A6CF-AA5CEEE1827C}"/>
              </a:ext>
            </a:extLst>
          </p:cNvPr>
          <p:cNvGrpSpPr>
            <a:grpSpLocks noChangeAspect="1"/>
          </p:cNvGrpSpPr>
          <p:nvPr userDrawn="1"/>
        </p:nvGrpSpPr>
        <p:grpSpPr bwMode="auto">
          <a:xfrm>
            <a:off x="10658385" y="685800"/>
            <a:ext cx="850392" cy="850392"/>
            <a:chOff x="5266" y="0"/>
            <a:chExt cx="733" cy="733"/>
          </a:xfrm>
        </p:grpSpPr>
        <p:sp>
          <p:nvSpPr>
            <p:cNvPr id="53" name="Freeform 23">
              <a:extLst>
                <a:ext uri="{FF2B5EF4-FFF2-40B4-BE49-F238E27FC236}">
                  <a16:creationId xmlns:a16="http://schemas.microsoft.com/office/drawing/2014/main" id="{35FC5CE5-D177-452B-B501-171F7F7B2819}"/>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4">
              <a:extLst>
                <a:ext uri="{FF2B5EF4-FFF2-40B4-BE49-F238E27FC236}">
                  <a16:creationId xmlns:a16="http://schemas.microsoft.com/office/drawing/2014/main" id="{9512F381-C9E2-42DB-9804-E2A3110E4A36}"/>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5">
              <a:extLst>
                <a:ext uri="{FF2B5EF4-FFF2-40B4-BE49-F238E27FC236}">
                  <a16:creationId xmlns:a16="http://schemas.microsoft.com/office/drawing/2014/main" id="{67DAC3FF-4F2A-47A0-92C4-57EBF749DDF8}"/>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
              <a:extLst>
                <a:ext uri="{FF2B5EF4-FFF2-40B4-BE49-F238E27FC236}">
                  <a16:creationId xmlns:a16="http://schemas.microsoft.com/office/drawing/2014/main" id="{BE93662C-DB9C-4667-9AD5-11F75E428029}"/>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7">
              <a:extLst>
                <a:ext uri="{FF2B5EF4-FFF2-40B4-BE49-F238E27FC236}">
                  <a16:creationId xmlns:a16="http://schemas.microsoft.com/office/drawing/2014/main" id="{0740FC59-4F4D-41D4-B66D-D51D2238A698}"/>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Footer Placeholder 5">
            <a:extLst>
              <a:ext uri="{FF2B5EF4-FFF2-40B4-BE49-F238E27FC236}">
                <a16:creationId xmlns:a16="http://schemas.microsoft.com/office/drawing/2014/main" id="{70E781AC-0A91-4FBA-956B-DE9C2D61E729}"/>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Tree>
    <p:extLst>
      <p:ext uri="{BB962C8B-B14F-4D97-AF65-F5344CB8AC3E}">
        <p14:creationId xmlns:p14="http://schemas.microsoft.com/office/powerpoint/2010/main" val="2848686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5">
            <a:extLst>
              <a:ext uri="{FF2B5EF4-FFF2-40B4-BE49-F238E27FC236}">
                <a16:creationId xmlns:a16="http://schemas.microsoft.com/office/drawing/2014/main" id="{27BB3F6C-4592-44EC-917E-4FE70ED4B1A2}"/>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Tree>
    <p:extLst>
      <p:ext uri="{BB962C8B-B14F-4D97-AF65-F5344CB8AC3E}">
        <p14:creationId xmlns:p14="http://schemas.microsoft.com/office/powerpoint/2010/main" val="2406202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F5D817-458E-46B7-8CA8-2B35672785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349250"/>
            <a:ext cx="12192000" cy="6508750"/>
          </a:xfrm>
          <a:prstGeom prst="rect">
            <a:avLst/>
          </a:prstGeom>
        </p:spPr>
      </p:pic>
      <p:sp>
        <p:nvSpPr>
          <p:cNvPr id="2" name="Title 1">
            <a:extLst>
              <a:ext uri="{FF2B5EF4-FFF2-40B4-BE49-F238E27FC236}">
                <a16:creationId xmlns:a16="http://schemas.microsoft.com/office/drawing/2014/main" id="{0BC706BC-2671-42BA-B78B-426C50D7C0D7}"/>
              </a:ext>
            </a:extLst>
          </p:cNvPr>
          <p:cNvSpPr>
            <a:spLocks noGrp="1"/>
          </p:cNvSpPr>
          <p:nvPr>
            <p:ph type="title"/>
          </p:nvPr>
        </p:nvSpPr>
        <p:spPr bwMode="black">
          <a:xfrm>
            <a:off x="831850" y="1709738"/>
            <a:ext cx="10515600" cy="3003471"/>
          </a:xfrm>
        </p:spPr>
        <p:txBody>
          <a:bodyPr anchor="b"/>
          <a:lstStyle>
            <a:lvl1pPr>
              <a:defRPr sz="6000">
                <a:solidFill>
                  <a:srgbClr val="FEFEFE"/>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3F3933-C958-4EBB-BDEE-13C9306BD030}"/>
              </a:ext>
            </a:extLst>
          </p:cNvPr>
          <p:cNvSpPr>
            <a:spLocks noGrp="1"/>
          </p:cNvSpPr>
          <p:nvPr>
            <p:ph type="body" idx="1"/>
          </p:nvPr>
        </p:nvSpPr>
        <p:spPr bwMode="black">
          <a:xfrm>
            <a:off x="863600" y="4795520"/>
            <a:ext cx="10483850" cy="1294130"/>
          </a:xfrm>
        </p:spPr>
        <p:txBody>
          <a:bodyPr/>
          <a:lstStyle>
            <a:lvl1pPr marL="0" indent="0">
              <a:buNone/>
              <a:defRPr sz="2400">
                <a:solidFill>
                  <a:srgbClr val="FEFEF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TextBox 8">
            <a:extLst>
              <a:ext uri="{FF2B5EF4-FFF2-40B4-BE49-F238E27FC236}">
                <a16:creationId xmlns:a16="http://schemas.microsoft.com/office/drawing/2014/main" id="{D67F6A50-1623-43C3-9D2B-7D62275C5218}"/>
              </a:ext>
            </a:extLst>
          </p:cNvPr>
          <p:cNvSpPr txBox="1"/>
          <p:nvPr userDrawn="1"/>
        </p:nvSpPr>
        <p:spPr>
          <a:xfrm>
            <a:off x="686432" y="6631942"/>
            <a:ext cx="1049967"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chemeClr val="bg1"/>
                </a:solidFill>
                <a:latin typeface="Arial Narrow" panose="020B0606020202030204" pitchFamily="34" charset="0"/>
                <a:cs typeface="Arial" panose="020B0604020202020204" pitchFamily="34" charset="0"/>
              </a:rPr>
              <a:t>| ©2018 F5 Networks</a:t>
            </a:r>
          </a:p>
        </p:txBody>
      </p:sp>
      <p:sp>
        <p:nvSpPr>
          <p:cNvPr id="10" name="TextBox 9">
            <a:extLst>
              <a:ext uri="{FF2B5EF4-FFF2-40B4-BE49-F238E27FC236}">
                <a16:creationId xmlns:a16="http://schemas.microsoft.com/office/drawing/2014/main" id="{5794A334-61C4-402B-9A94-41DCFE0AEC8C}"/>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chemeClr val="bg1"/>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chemeClr val="bg1"/>
              </a:solidFill>
              <a:latin typeface="Arial Narrow" panose="020B0606020202030204" pitchFamily="34" charset="0"/>
              <a:cs typeface="Arial" panose="020B0604020202020204" pitchFamily="34" charset="0"/>
            </a:endParaRPr>
          </a:p>
        </p:txBody>
      </p:sp>
      <p:sp>
        <p:nvSpPr>
          <p:cNvPr id="8" name="Footer Placeholder 5">
            <a:extLst>
              <a:ext uri="{FF2B5EF4-FFF2-40B4-BE49-F238E27FC236}">
                <a16:creationId xmlns:a16="http://schemas.microsoft.com/office/drawing/2014/main" id="{3D0EC340-57EA-405D-A08D-3E4ED5BCCC37}"/>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bg1"/>
                </a:solidFill>
                <a:latin typeface="+mn-lt"/>
              </a:defRPr>
            </a:lvl1pPr>
          </a:lstStyle>
          <a:p>
            <a:endParaRPr lang="en-US" dirty="0"/>
          </a:p>
        </p:txBody>
      </p:sp>
    </p:spTree>
    <p:extLst>
      <p:ext uri="{BB962C8B-B14F-4D97-AF65-F5344CB8AC3E}">
        <p14:creationId xmlns:p14="http://schemas.microsoft.com/office/powerpoint/2010/main" val="3575320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D31B2-6CB5-4681-8E1F-B01175D33A15}"/>
              </a:ext>
            </a:extLst>
          </p:cNvPr>
          <p:cNvPicPr>
            <a:picLocks noChangeAspect="1"/>
          </p:cNvPicPr>
          <p:nvPr userDrawn="1"/>
        </p:nvPicPr>
        <p:blipFill>
          <a:blip r:embed="rId2"/>
          <a:stretch>
            <a:fillRect/>
          </a:stretch>
        </p:blipFill>
        <p:spPr bwMode="ltGray">
          <a:xfrm>
            <a:off x="0" y="3009900"/>
            <a:ext cx="12191999" cy="3848100"/>
          </a:xfrm>
          <a:prstGeom prst="rect">
            <a:avLst/>
          </a:prstGeom>
        </p:spPr>
      </p:pic>
      <p:sp>
        <p:nvSpPr>
          <p:cNvPr id="14" name="Content Placeholder 2">
            <a:extLst>
              <a:ext uri="{FF2B5EF4-FFF2-40B4-BE49-F238E27FC236}">
                <a16:creationId xmlns:a16="http://schemas.microsoft.com/office/drawing/2014/main" id="{F1543B27-30F5-49F3-A344-80EEF4BE7A1D}"/>
              </a:ext>
            </a:extLst>
          </p:cNvPr>
          <p:cNvSpPr>
            <a:spLocks noGrp="1"/>
          </p:cNvSpPr>
          <p:nvPr>
            <p:ph idx="1" hasCustomPrompt="1"/>
          </p:nvPr>
        </p:nvSpPr>
        <p:spPr>
          <a:xfrm>
            <a:off x="1295400" y="685801"/>
            <a:ext cx="9601200" cy="4796246"/>
          </a:xfrm>
        </p:spPr>
        <p:txBody>
          <a:bodyPr anchor="ctr"/>
          <a:lstStyle>
            <a:lvl1pPr marL="228600" indent="-228600" algn="ctr">
              <a:spcAft>
                <a:spcPts val="600"/>
              </a:spcAft>
              <a:buFont typeface="Arial" panose="020B0604020202020204" pitchFamily="34" charset="0"/>
              <a:buChar char="“"/>
              <a:defRPr sz="4500">
                <a:solidFill>
                  <a:schemeClr val="tx1"/>
                </a:solidFill>
              </a:defRPr>
            </a:lvl1pPr>
            <a:lvl2pPr marL="0" indent="0" algn="ctr">
              <a:lnSpc>
                <a:spcPct val="85000"/>
              </a:lnSpc>
              <a:spcBef>
                <a:spcPts val="2400"/>
              </a:spcBef>
              <a:buFont typeface="Arial" panose="020B0604020202020204" pitchFamily="34" charset="0"/>
              <a:buChar char="​"/>
              <a:defRPr sz="2200" b="1" cap="all" spc="50" baseline="0">
                <a:solidFill>
                  <a:schemeClr val="bg2"/>
                </a:solidFill>
                <a:latin typeface="+mn-lt"/>
              </a:defRPr>
            </a:lvl2pPr>
            <a:lvl3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3pPr>
            <a:lvl4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4pPr>
            <a:lvl5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5pPr>
            <a:lvl6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6pPr>
            <a:lvl7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7pPr>
            <a:lvl8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8pPr>
            <a:lvl9pPr marL="0" indent="0" algn="ctr">
              <a:lnSpc>
                <a:spcPct val="85000"/>
              </a:lnSpc>
              <a:spcBef>
                <a:spcPts val="400"/>
              </a:spcBef>
              <a:spcAft>
                <a:spcPts val="200"/>
              </a:spcAft>
              <a:buFont typeface="Arial" panose="020B0604020202020204" pitchFamily="34" charset="0"/>
              <a:buChar char="​"/>
              <a:defRPr sz="1800" b="0" cap="none" baseline="0">
                <a:solidFill>
                  <a:schemeClr val="tx1"/>
                </a:solidFill>
                <a:latin typeface="+mj-lt"/>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a:t>
            </a:r>
          </a:p>
          <a:p>
            <a:pPr lvl="8"/>
            <a:r>
              <a:rPr lang="en-US" dirty="0"/>
              <a:t>nine</a:t>
            </a:r>
          </a:p>
        </p:txBody>
      </p:sp>
      <p:sp>
        <p:nvSpPr>
          <p:cNvPr id="4" name="TextBox 3">
            <a:extLst>
              <a:ext uri="{FF2B5EF4-FFF2-40B4-BE49-F238E27FC236}">
                <a16:creationId xmlns:a16="http://schemas.microsoft.com/office/drawing/2014/main" id="{4A4D48E4-F696-49BF-9637-6604F76870A0}"/>
              </a:ext>
            </a:extLst>
          </p:cNvPr>
          <p:cNvSpPr txBox="1"/>
          <p:nvPr userDrawn="1"/>
        </p:nvSpPr>
        <p:spPr>
          <a:xfrm>
            <a:off x="686432" y="6631942"/>
            <a:ext cx="1049967"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rgbClr val="3A343F"/>
                </a:solidFill>
                <a:latin typeface="Arial Narrow" panose="020B0606020202030204" pitchFamily="34" charset="0"/>
                <a:cs typeface="Arial" panose="020B0604020202020204" pitchFamily="34" charset="0"/>
              </a:rPr>
              <a:t>| ©2018 F5 Networks</a:t>
            </a:r>
          </a:p>
        </p:txBody>
      </p:sp>
      <p:sp>
        <p:nvSpPr>
          <p:cNvPr id="5" name="TextBox 4">
            <a:extLst>
              <a:ext uri="{FF2B5EF4-FFF2-40B4-BE49-F238E27FC236}">
                <a16:creationId xmlns:a16="http://schemas.microsoft.com/office/drawing/2014/main" id="{11A90235-5689-4D0D-A98C-36886DF5D6D1}"/>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rgbClr val="3A343F"/>
              </a:solidFill>
              <a:latin typeface="Arial Narrow" panose="020B0606020202030204" pitchFamily="34" charset="0"/>
              <a:cs typeface="Arial" panose="020B0604020202020204" pitchFamily="34" charset="0"/>
            </a:endParaRPr>
          </a:p>
        </p:txBody>
      </p:sp>
      <p:sp>
        <p:nvSpPr>
          <p:cNvPr id="6" name="Footer Placeholder 5">
            <a:extLst>
              <a:ext uri="{FF2B5EF4-FFF2-40B4-BE49-F238E27FC236}">
                <a16:creationId xmlns:a16="http://schemas.microsoft.com/office/drawing/2014/main" id="{C6F316A1-681D-4D0B-9D5A-2B1D2D38FBA4}"/>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Tree>
    <p:extLst>
      <p:ext uri="{BB962C8B-B14F-4D97-AF65-F5344CB8AC3E}">
        <p14:creationId xmlns:p14="http://schemas.microsoft.com/office/powerpoint/2010/main" val="276260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solidFill>
          <a:schemeClr val="accent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FD45D7-5D6E-40C7-B626-C5AB0401DD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12192000" cy="6858000"/>
          </a:xfrm>
          <a:prstGeom prst="rect">
            <a:avLst/>
          </a:prstGeom>
        </p:spPr>
      </p:pic>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bwMode="black">
          <a:xfrm>
            <a:off x="1295400" y="685800"/>
            <a:ext cx="9601200" cy="5484223"/>
          </a:xfrm>
        </p:spPr>
        <p:txBody>
          <a:bodyPr anchor="ctr"/>
          <a:lstStyle>
            <a:lvl1pPr marL="228600" indent="-228600" algn="ctr">
              <a:spcAft>
                <a:spcPts val="600"/>
              </a:spcAft>
              <a:buFont typeface="Arial" panose="020B0604020202020204" pitchFamily="34" charset="0"/>
              <a:buChar char="​"/>
              <a:defRPr sz="6000" b="1">
                <a:solidFill>
                  <a:schemeClr val="bg1"/>
                </a:solidFill>
              </a:defRPr>
            </a:lvl1pPr>
            <a:lvl2pPr marL="342900" indent="-342900" algn="ctr">
              <a:lnSpc>
                <a:spcPct val="85000"/>
              </a:lnSpc>
              <a:spcBef>
                <a:spcPts val="2400"/>
              </a:spcBef>
              <a:buFont typeface="Arial" panose="020B0604020202020204" pitchFamily="34" charset="0"/>
              <a:buChar char="​"/>
              <a:defRPr sz="2200" b="0" cap="none" baseline="0">
                <a:solidFill>
                  <a:schemeClr val="bg1"/>
                </a:solidFill>
                <a:latin typeface="+mj-lt"/>
              </a:defRPr>
            </a:lvl2pPr>
            <a:lvl3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3pPr>
            <a:lvl4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4pPr>
            <a:lvl5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5pPr>
            <a:lvl6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6pPr>
            <a:lvl7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7pPr>
            <a:lvl8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8pPr>
            <a:lvl9pPr marL="285750" indent="-285750" algn="ctr">
              <a:lnSpc>
                <a:spcPct val="85000"/>
              </a:lnSpc>
              <a:spcBef>
                <a:spcPts val="200"/>
              </a:spcBef>
              <a:spcAft>
                <a:spcPts val="200"/>
              </a:spcAft>
              <a:buFont typeface="Arial" panose="020B0604020202020204" pitchFamily="34" charset="0"/>
              <a:buChar char="​"/>
              <a:defRPr sz="2200" b="0" cap="none" baseline="0">
                <a:solidFill>
                  <a:schemeClr val="bg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EF18E442-7CBD-4EBD-87EB-A9BA05517EC8}"/>
              </a:ext>
            </a:extLst>
          </p:cNvPr>
          <p:cNvSpPr txBox="1"/>
          <p:nvPr userDrawn="1"/>
        </p:nvSpPr>
        <p:spPr>
          <a:xfrm>
            <a:off x="686432" y="6631942"/>
            <a:ext cx="1049967"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chemeClr val="bg1"/>
                </a:solidFill>
                <a:latin typeface="Arial Narrow" panose="020B0606020202030204" pitchFamily="34" charset="0"/>
                <a:cs typeface="Arial" panose="020B0604020202020204" pitchFamily="34" charset="0"/>
              </a:rPr>
              <a:t>| ©2018 F5 Networks</a:t>
            </a:r>
          </a:p>
        </p:txBody>
      </p:sp>
      <p:sp>
        <p:nvSpPr>
          <p:cNvPr id="8" name="TextBox 7">
            <a:extLst>
              <a:ext uri="{FF2B5EF4-FFF2-40B4-BE49-F238E27FC236}">
                <a16:creationId xmlns:a16="http://schemas.microsoft.com/office/drawing/2014/main" id="{BCE27012-0AF2-47B8-80AF-9F04245F02FD}"/>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chemeClr val="bg1"/>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chemeClr val="bg1"/>
              </a:solidFill>
              <a:latin typeface="Arial Narrow" panose="020B0606020202030204" pitchFamily="34" charset="0"/>
              <a:cs typeface="Arial" panose="020B0604020202020204" pitchFamily="34" charset="0"/>
            </a:endParaRPr>
          </a:p>
        </p:txBody>
      </p:sp>
      <p:sp>
        <p:nvSpPr>
          <p:cNvPr id="6" name="Footer Placeholder 5">
            <a:extLst>
              <a:ext uri="{FF2B5EF4-FFF2-40B4-BE49-F238E27FC236}">
                <a16:creationId xmlns:a16="http://schemas.microsoft.com/office/drawing/2014/main" id="{D5BAFFDF-DCCE-41F9-B387-9C2905B66A62}"/>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bg1"/>
                </a:solidFill>
                <a:latin typeface="+mn-lt"/>
              </a:defRPr>
            </a:lvl1pPr>
          </a:lstStyle>
          <a:p>
            <a:endParaRPr lang="en-US" dirty="0"/>
          </a:p>
        </p:txBody>
      </p:sp>
    </p:spTree>
    <p:extLst>
      <p:ext uri="{BB962C8B-B14F-4D97-AF65-F5344CB8AC3E}">
        <p14:creationId xmlns:p14="http://schemas.microsoft.com/office/powerpoint/2010/main" val="2678704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1E424250-448A-466E-A4BF-16055CBFCCB8}"/>
              </a:ext>
            </a:extLst>
          </p:cNvPr>
          <p:cNvSpPr>
            <a:spLocks noGrp="1"/>
          </p:cNvSpPr>
          <p:nvPr>
            <p:ph type="body" idx="13"/>
          </p:nvPr>
        </p:nvSpPr>
        <p:spPr>
          <a:xfrm>
            <a:off x="696386" y="1779578"/>
            <a:ext cx="5225880" cy="307777"/>
          </a:xfrm>
        </p:spPr>
        <p:txBody>
          <a:bodyPr wrap="square" anchor="t">
            <a:spAutoFit/>
          </a:bodyPr>
          <a:lstStyle>
            <a:lvl1pPr marL="0" indent="0">
              <a:lnSpc>
                <a:spcPct val="100000"/>
              </a:lnSpc>
              <a:spcBef>
                <a:spcPts val="0"/>
              </a:spcBef>
              <a:buNone/>
              <a:defRPr sz="20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685800" y="2671016"/>
            <a:ext cx="5225879" cy="3498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BDD80F9-ADED-48C2-84AD-4DD329767470}"/>
              </a:ext>
            </a:extLst>
          </p:cNvPr>
          <p:cNvSpPr>
            <a:spLocks noGrp="1"/>
          </p:cNvSpPr>
          <p:nvPr>
            <p:ph type="title"/>
          </p:nvPr>
        </p:nvSpPr>
        <p:spPr>
          <a:xfrm>
            <a:off x="685800" y="654108"/>
            <a:ext cx="5236466" cy="1098762"/>
          </a:xfrm>
        </p:spPr>
        <p:txBody>
          <a:bodyPr/>
          <a:lstStyle>
            <a:lvl1pPr>
              <a:defRPr/>
            </a:lvl1pPr>
          </a:lstStyle>
          <a:p>
            <a:r>
              <a:rPr lang="en-US"/>
              <a:t>Click to edit Master title style</a:t>
            </a:r>
            <a:endParaRPr lang="en-US" dirty="0"/>
          </a:p>
        </p:txBody>
      </p:sp>
      <p:sp>
        <p:nvSpPr>
          <p:cNvPr id="17" name="Rectangle 16">
            <a:extLst>
              <a:ext uri="{FF2B5EF4-FFF2-40B4-BE49-F238E27FC236}">
                <a16:creationId xmlns:a16="http://schemas.microsoft.com/office/drawing/2014/main" id="{A836E480-E42E-4AF7-9F2C-0D6D6C9E201E}"/>
              </a:ext>
            </a:extLst>
          </p:cNvPr>
          <p:cNvSpPr/>
          <p:nvPr userDrawn="1"/>
        </p:nvSpPr>
        <p:spPr>
          <a:xfrm>
            <a:off x="6280321" y="0"/>
            <a:ext cx="5911679" cy="685800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pic>
        <p:nvPicPr>
          <p:cNvPr id="18" name="Picture 17">
            <a:extLst>
              <a:ext uri="{FF2B5EF4-FFF2-40B4-BE49-F238E27FC236}">
                <a16:creationId xmlns:a16="http://schemas.microsoft.com/office/drawing/2014/main" id="{84788BC6-B92D-41BF-B4DF-23AE7E92D1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343"/>
          <a:stretch/>
        </p:blipFill>
        <p:spPr>
          <a:xfrm>
            <a:off x="6275832" y="0"/>
            <a:ext cx="5916168" cy="6858000"/>
          </a:xfrm>
          <a:prstGeom prst="rect">
            <a:avLst/>
          </a:prstGeom>
        </p:spPr>
      </p:pic>
      <p:sp>
        <p:nvSpPr>
          <p:cNvPr id="20" name="Picture Placeholder 3">
            <a:extLst>
              <a:ext uri="{FF2B5EF4-FFF2-40B4-BE49-F238E27FC236}">
                <a16:creationId xmlns:a16="http://schemas.microsoft.com/office/drawing/2014/main" id="{8AD9881D-B00A-4247-8DF7-BEE9578ADBC5}"/>
              </a:ext>
            </a:extLst>
          </p:cNvPr>
          <p:cNvSpPr>
            <a:spLocks noGrp="1"/>
          </p:cNvSpPr>
          <p:nvPr>
            <p:ph type="pic" sz="quarter" idx="15" hasCustomPrompt="1"/>
          </p:nvPr>
        </p:nvSpPr>
        <p:spPr bwMode="ltGray">
          <a:xfrm>
            <a:off x="6278563" y="0"/>
            <a:ext cx="5913437" cy="6858000"/>
          </a:xfrm>
          <a:noFill/>
        </p:spPr>
        <p:txBody>
          <a:bodyPr lIns="274320" tIns="274320" rIns="274320" bIns="274320"/>
          <a:lstStyle>
            <a:lvl1pPr algn="ctr">
              <a:defRPr sz="1800"/>
            </a:lvl1pPr>
          </a:lstStyle>
          <a:p>
            <a:r>
              <a:rPr lang="en-US" dirty="0"/>
              <a:t>Click icon below to insert a photo</a:t>
            </a:r>
          </a:p>
        </p:txBody>
      </p:sp>
      <p:sp>
        <p:nvSpPr>
          <p:cNvPr id="8" name="Footer Placeholder 5">
            <a:extLst>
              <a:ext uri="{FF2B5EF4-FFF2-40B4-BE49-F238E27FC236}">
                <a16:creationId xmlns:a16="http://schemas.microsoft.com/office/drawing/2014/main" id="{B28EC95E-D4A6-4755-9CE8-69E4AED43952}"/>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Tree>
    <p:extLst>
      <p:ext uri="{BB962C8B-B14F-4D97-AF65-F5344CB8AC3E}">
        <p14:creationId xmlns:p14="http://schemas.microsoft.com/office/powerpoint/2010/main" val="1840020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nt and Photo Lef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2FE20A-87CB-4FFB-AB02-A5565A6BF418}"/>
              </a:ext>
            </a:extLst>
          </p:cNvPr>
          <p:cNvSpPr/>
          <p:nvPr userDrawn="1"/>
        </p:nvSpPr>
        <p:spPr>
          <a:xfrm>
            <a:off x="0" y="0"/>
            <a:ext cx="5911679" cy="685800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pic>
        <p:nvPicPr>
          <p:cNvPr id="3" name="Picture 2">
            <a:extLst>
              <a:ext uri="{FF2B5EF4-FFF2-40B4-BE49-F238E27FC236}">
                <a16:creationId xmlns:a16="http://schemas.microsoft.com/office/drawing/2014/main" id="{E913AC58-073D-4411-B06C-2DD565D131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343"/>
          <a:stretch/>
        </p:blipFill>
        <p:spPr>
          <a:xfrm>
            <a:off x="-4489" y="0"/>
            <a:ext cx="5916168" cy="6858000"/>
          </a:xfrm>
          <a:prstGeom prst="rect">
            <a:avLst/>
          </a:prstGeom>
        </p:spPr>
      </p:pic>
      <p:sp>
        <p:nvSpPr>
          <p:cNvPr id="12" name="TextBox 11">
            <a:extLst>
              <a:ext uri="{FF2B5EF4-FFF2-40B4-BE49-F238E27FC236}">
                <a16:creationId xmlns:a16="http://schemas.microsoft.com/office/drawing/2014/main" id="{B66E1ECA-734A-4F17-98EE-0A77115DD191}"/>
              </a:ext>
            </a:extLst>
          </p:cNvPr>
          <p:cNvSpPr txBox="1"/>
          <p:nvPr userDrawn="1"/>
        </p:nvSpPr>
        <p:spPr>
          <a:xfrm>
            <a:off x="6414305" y="6631942"/>
            <a:ext cx="1049967"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rgbClr val="3A343F"/>
                </a:solidFill>
                <a:latin typeface="Arial Narrow" panose="020B0606020202030204" pitchFamily="34" charset="0"/>
                <a:cs typeface="Arial" panose="020B0604020202020204" pitchFamily="34" charset="0"/>
              </a:rPr>
              <a:t>| ©2018 F5 Networks</a:t>
            </a:r>
          </a:p>
        </p:txBody>
      </p:sp>
      <p:sp>
        <p:nvSpPr>
          <p:cNvPr id="13" name="TextBox 12">
            <a:extLst>
              <a:ext uri="{FF2B5EF4-FFF2-40B4-BE49-F238E27FC236}">
                <a16:creationId xmlns:a16="http://schemas.microsoft.com/office/drawing/2014/main" id="{5E5C5AD4-0B33-4BB0-85CC-9C364B966B37}"/>
              </a:ext>
            </a:extLst>
          </p:cNvPr>
          <p:cNvSpPr txBox="1"/>
          <p:nvPr userDrawn="1"/>
        </p:nvSpPr>
        <p:spPr>
          <a:xfrm>
            <a:off x="6058999" y="6631942"/>
            <a:ext cx="329890"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rgbClr val="3A343F"/>
              </a:solidFill>
              <a:latin typeface="Arial Narrow" panose="020B060602020203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09742740-EBC2-42C6-B350-2F8256B2FCFE}"/>
              </a:ext>
            </a:extLst>
          </p:cNvPr>
          <p:cNvSpPr>
            <a:spLocks noGrp="1"/>
          </p:cNvSpPr>
          <p:nvPr>
            <p:ph type="body" idx="16"/>
          </p:nvPr>
        </p:nvSpPr>
        <p:spPr>
          <a:xfrm>
            <a:off x="6283573" y="1779578"/>
            <a:ext cx="5225880" cy="307777"/>
          </a:xfrm>
        </p:spPr>
        <p:txBody>
          <a:bodyPr wrap="square" anchor="t">
            <a:spAutoFit/>
          </a:bodyPr>
          <a:lstStyle>
            <a:lvl1pPr marL="0" indent="0">
              <a:lnSpc>
                <a:spcPct val="100000"/>
              </a:lnSpc>
              <a:spcBef>
                <a:spcPts val="0"/>
              </a:spcBef>
              <a:buNone/>
              <a:defRPr sz="20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a:extLst>
              <a:ext uri="{FF2B5EF4-FFF2-40B4-BE49-F238E27FC236}">
                <a16:creationId xmlns:a16="http://schemas.microsoft.com/office/drawing/2014/main" id="{C7D372F1-7C91-46C4-9F8E-047C4BAA25A8}"/>
              </a:ext>
            </a:extLst>
          </p:cNvPr>
          <p:cNvSpPr>
            <a:spLocks noGrp="1"/>
          </p:cNvSpPr>
          <p:nvPr>
            <p:ph idx="1"/>
          </p:nvPr>
        </p:nvSpPr>
        <p:spPr>
          <a:xfrm>
            <a:off x="6283574" y="2671016"/>
            <a:ext cx="5225879" cy="3498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4">
            <a:extLst>
              <a:ext uri="{FF2B5EF4-FFF2-40B4-BE49-F238E27FC236}">
                <a16:creationId xmlns:a16="http://schemas.microsoft.com/office/drawing/2014/main" id="{2F434A7D-974B-4237-9381-920E92869F55}"/>
              </a:ext>
            </a:extLst>
          </p:cNvPr>
          <p:cNvSpPr>
            <a:spLocks noGrp="1"/>
          </p:cNvSpPr>
          <p:nvPr>
            <p:ph type="title"/>
          </p:nvPr>
        </p:nvSpPr>
        <p:spPr>
          <a:xfrm>
            <a:off x="6272987" y="654108"/>
            <a:ext cx="5236466" cy="1098762"/>
          </a:xfrm>
        </p:spPr>
        <p:txBody>
          <a:bodyPr/>
          <a:lstStyle>
            <a:lvl1pPr>
              <a:defRPr/>
            </a:lvl1pPr>
          </a:lstStyle>
          <a:p>
            <a:r>
              <a:rPr lang="en-US"/>
              <a:t>Click to edit Master title style</a:t>
            </a:r>
            <a:endParaRPr lang="en-US" dirty="0"/>
          </a:p>
        </p:txBody>
      </p:sp>
      <p:sp>
        <p:nvSpPr>
          <p:cNvPr id="15" name="Picture Placeholder 3">
            <a:extLst>
              <a:ext uri="{FF2B5EF4-FFF2-40B4-BE49-F238E27FC236}">
                <a16:creationId xmlns:a16="http://schemas.microsoft.com/office/drawing/2014/main" id="{58D32DA9-ED15-4C84-B767-CFD4CEEE3789}"/>
              </a:ext>
            </a:extLst>
          </p:cNvPr>
          <p:cNvSpPr>
            <a:spLocks noGrp="1"/>
          </p:cNvSpPr>
          <p:nvPr>
            <p:ph type="pic" sz="quarter" idx="15" hasCustomPrompt="1"/>
          </p:nvPr>
        </p:nvSpPr>
        <p:spPr bwMode="ltGray">
          <a:xfrm>
            <a:off x="0" y="0"/>
            <a:ext cx="5913437" cy="6858000"/>
          </a:xfrm>
          <a:noFill/>
        </p:spPr>
        <p:txBody>
          <a:bodyPr lIns="274320" tIns="274320" rIns="274320" bIns="274320"/>
          <a:lstStyle>
            <a:lvl1pPr algn="ctr">
              <a:defRPr sz="1800"/>
            </a:lvl1pPr>
          </a:lstStyle>
          <a:p>
            <a:r>
              <a:rPr lang="en-US" dirty="0"/>
              <a:t>Click icon below to insert a photo</a:t>
            </a:r>
          </a:p>
        </p:txBody>
      </p:sp>
      <p:sp>
        <p:nvSpPr>
          <p:cNvPr id="10" name="Footer Placeholder 5">
            <a:extLst>
              <a:ext uri="{FF2B5EF4-FFF2-40B4-BE49-F238E27FC236}">
                <a16:creationId xmlns:a16="http://schemas.microsoft.com/office/drawing/2014/main" id="{5BB379C8-85BE-4C73-B966-7DE9BBDB7402}"/>
              </a:ext>
            </a:extLst>
          </p:cNvPr>
          <p:cNvSpPr>
            <a:spLocks noGrp="1"/>
          </p:cNvSpPr>
          <p:nvPr>
            <p:ph type="ftr" sz="quarter" idx="3"/>
          </p:nvPr>
        </p:nvSpPr>
        <p:spPr>
          <a:xfrm>
            <a:off x="7489688" y="6613475"/>
            <a:ext cx="4019765"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Tree>
    <p:extLst>
      <p:ext uri="{BB962C8B-B14F-4D97-AF65-F5344CB8AC3E}">
        <p14:creationId xmlns:p14="http://schemas.microsoft.com/office/powerpoint/2010/main" val="8376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userDrawn="1"/>
        </p:nvSpPr>
        <p:spPr bwMode="ltGray">
          <a:xfrm>
            <a:off x="676064" y="0"/>
            <a:ext cx="52361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D7267BB-E7A6-4107-857F-28904C85891C}"/>
              </a:ext>
            </a:extLst>
          </p:cNvPr>
          <p:cNvPicPr>
            <a:picLocks noChangeAspect="1"/>
          </p:cNvPicPr>
          <p:nvPr userDrawn="1"/>
        </p:nvPicPr>
        <p:blipFill rotWithShape="1">
          <a:blip r:embed="rId2"/>
          <a:srcRect b="19043"/>
          <a:stretch/>
        </p:blipFill>
        <p:spPr>
          <a:xfrm>
            <a:off x="678650" y="1595120"/>
            <a:ext cx="5233607" cy="5262880"/>
          </a:xfrm>
          <a:prstGeom prst="rect">
            <a:avLst/>
          </a:prstGeom>
        </p:spPr>
      </p:pic>
      <p:sp>
        <p:nvSpPr>
          <p:cNvPr id="8" name="TextBox 7">
            <a:extLst>
              <a:ext uri="{FF2B5EF4-FFF2-40B4-BE49-F238E27FC236}">
                <a16:creationId xmlns:a16="http://schemas.microsoft.com/office/drawing/2014/main" id="{10D77C4D-E778-4DB2-BB4F-F43A74F8AA5B}"/>
              </a:ext>
            </a:extLst>
          </p:cNvPr>
          <p:cNvSpPr txBox="1"/>
          <p:nvPr userDrawn="1"/>
        </p:nvSpPr>
        <p:spPr>
          <a:xfrm>
            <a:off x="735584" y="6631942"/>
            <a:ext cx="990656"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chemeClr val="tx1"/>
                </a:solidFill>
                <a:latin typeface="Arial Narrow" panose="020B0606020202030204" pitchFamily="34" charset="0"/>
                <a:cs typeface="Arial" panose="020B0604020202020204" pitchFamily="34" charset="0"/>
              </a:rPr>
              <a:t>©2018 F5 Networks</a:t>
            </a:r>
          </a:p>
        </p:txBody>
      </p:sp>
      <p:sp>
        <p:nvSpPr>
          <p:cNvPr id="9" name="TextBox 8">
            <a:extLst>
              <a:ext uri="{FF2B5EF4-FFF2-40B4-BE49-F238E27FC236}">
                <a16:creationId xmlns:a16="http://schemas.microsoft.com/office/drawing/2014/main" id="{643204AA-6630-44A7-957B-E3A0412D2F2A}"/>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rgbClr val="3A343F"/>
              </a:solidFill>
              <a:latin typeface="Arial Narrow" panose="020B060602020203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1A61974F-83C6-4B8C-A611-F52ADE4EAD76}"/>
              </a:ext>
            </a:extLst>
          </p:cNvPr>
          <p:cNvSpPr>
            <a:spLocks noGrp="1"/>
          </p:cNvSpPr>
          <p:nvPr>
            <p:ph idx="16"/>
          </p:nvPr>
        </p:nvSpPr>
        <p:spPr>
          <a:xfrm>
            <a:off x="6590907" y="654108"/>
            <a:ext cx="4918546" cy="5515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8E8E56E7-3501-43C0-8E56-CED7C59FB5F3}"/>
              </a:ext>
            </a:extLst>
          </p:cNvPr>
          <p:cNvSpPr>
            <a:spLocks noGrp="1"/>
          </p:cNvSpPr>
          <p:nvPr>
            <p:ph type="body" idx="1"/>
          </p:nvPr>
        </p:nvSpPr>
        <p:spPr>
          <a:xfrm>
            <a:off x="1043545" y="2671016"/>
            <a:ext cx="4501230" cy="3499006"/>
          </a:xfr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a:t>Click to edit Master text styles</a:t>
            </a:r>
          </a:p>
        </p:txBody>
      </p:sp>
      <p:sp>
        <p:nvSpPr>
          <p:cNvPr id="12" name="Footer Placeholder 5">
            <a:extLst>
              <a:ext uri="{FF2B5EF4-FFF2-40B4-BE49-F238E27FC236}">
                <a16:creationId xmlns:a16="http://schemas.microsoft.com/office/drawing/2014/main" id="{0FC2C60B-6A2D-4AAD-9A87-8C3A2781748D}"/>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
        <p:nvSpPr>
          <p:cNvPr id="17" name="Text Placeholder 2">
            <a:extLst>
              <a:ext uri="{FF2B5EF4-FFF2-40B4-BE49-F238E27FC236}">
                <a16:creationId xmlns:a16="http://schemas.microsoft.com/office/drawing/2014/main" id="{FD71BD8C-96E1-4303-98E5-C29AD68B4793}"/>
              </a:ext>
            </a:extLst>
          </p:cNvPr>
          <p:cNvSpPr>
            <a:spLocks noGrp="1"/>
          </p:cNvSpPr>
          <p:nvPr>
            <p:ph type="body" idx="17"/>
          </p:nvPr>
        </p:nvSpPr>
        <p:spPr>
          <a:xfrm>
            <a:off x="1043545" y="1779578"/>
            <a:ext cx="4502695" cy="307777"/>
          </a:xfrm>
        </p:spPr>
        <p:txBody>
          <a:bodyPr wrap="square" anchor="t">
            <a:spAutoFit/>
          </a:bodyPr>
          <a:lstStyle>
            <a:lvl1pPr marL="0" indent="0">
              <a:lnSpc>
                <a:spcPct val="100000"/>
              </a:lnSpc>
              <a:spcBef>
                <a:spcPts val="0"/>
              </a:spcBef>
              <a:buNone/>
              <a:defRPr sz="2000" b="1" cap="all" spc="50"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Title 4">
            <a:extLst>
              <a:ext uri="{FF2B5EF4-FFF2-40B4-BE49-F238E27FC236}">
                <a16:creationId xmlns:a16="http://schemas.microsoft.com/office/drawing/2014/main" id="{AE1A2E5F-2617-45FD-912A-7578860C4577}"/>
              </a:ext>
            </a:extLst>
          </p:cNvPr>
          <p:cNvSpPr>
            <a:spLocks noGrp="1"/>
          </p:cNvSpPr>
          <p:nvPr>
            <p:ph type="title"/>
          </p:nvPr>
        </p:nvSpPr>
        <p:spPr>
          <a:xfrm>
            <a:off x="1032959" y="654108"/>
            <a:ext cx="4511816" cy="1098762"/>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610876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idebar w/ 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DF3E6-324E-4875-8242-D42D701A6E9E}"/>
              </a:ext>
            </a:extLst>
          </p:cNvPr>
          <p:cNvSpPr/>
          <p:nvPr userDrawn="1"/>
        </p:nvSpPr>
        <p:spPr bwMode="ltGray">
          <a:xfrm>
            <a:off x="676066" y="0"/>
            <a:ext cx="523619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A417B0-0836-4CE6-86F8-51FA80739BCC}"/>
              </a:ext>
            </a:extLst>
          </p:cNvPr>
          <p:cNvPicPr>
            <a:picLocks noChangeAspect="1"/>
          </p:cNvPicPr>
          <p:nvPr userDrawn="1"/>
        </p:nvPicPr>
        <p:blipFill rotWithShape="1">
          <a:blip r:embed="rId2"/>
          <a:srcRect b="19043"/>
          <a:stretch/>
        </p:blipFill>
        <p:spPr>
          <a:xfrm>
            <a:off x="678650" y="1595120"/>
            <a:ext cx="5233607" cy="5262880"/>
          </a:xfrm>
          <a:prstGeom prst="rect">
            <a:avLst/>
          </a:prstGeom>
        </p:spPr>
      </p:pic>
      <p:sp>
        <p:nvSpPr>
          <p:cNvPr id="10" name="Content Placeholder 2">
            <a:extLst>
              <a:ext uri="{FF2B5EF4-FFF2-40B4-BE49-F238E27FC236}">
                <a16:creationId xmlns:a16="http://schemas.microsoft.com/office/drawing/2014/main" id="{992D9BB4-6A42-42F9-9B40-381660F7B068}"/>
              </a:ext>
            </a:extLst>
          </p:cNvPr>
          <p:cNvSpPr>
            <a:spLocks noGrp="1"/>
          </p:cNvSpPr>
          <p:nvPr>
            <p:ph idx="15"/>
          </p:nvPr>
        </p:nvSpPr>
        <p:spPr>
          <a:xfrm>
            <a:off x="6279742" y="654108"/>
            <a:ext cx="2434355" cy="5515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10D77C4D-E778-4DB2-BB4F-F43A74F8AA5B}"/>
              </a:ext>
            </a:extLst>
          </p:cNvPr>
          <p:cNvSpPr txBox="1"/>
          <p:nvPr userDrawn="1"/>
        </p:nvSpPr>
        <p:spPr>
          <a:xfrm>
            <a:off x="735584" y="6631942"/>
            <a:ext cx="990656"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chemeClr val="tx1"/>
                </a:solidFill>
                <a:latin typeface="Arial Narrow" panose="020B0606020202030204" pitchFamily="34" charset="0"/>
                <a:cs typeface="Arial" panose="020B0604020202020204" pitchFamily="34" charset="0"/>
              </a:rPr>
              <a:t>©2018 F5 Networks</a:t>
            </a:r>
          </a:p>
        </p:txBody>
      </p:sp>
      <p:sp>
        <p:nvSpPr>
          <p:cNvPr id="9" name="TextBox 8">
            <a:extLst>
              <a:ext uri="{FF2B5EF4-FFF2-40B4-BE49-F238E27FC236}">
                <a16:creationId xmlns:a16="http://schemas.microsoft.com/office/drawing/2014/main" id="{643204AA-6630-44A7-957B-E3A0412D2F2A}"/>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rgbClr val="3A343F"/>
              </a:solidFill>
              <a:latin typeface="Arial Narrow" panose="020B0606020202030204" pitchFamily="34" charset="0"/>
              <a:cs typeface="Arial" panose="020B0604020202020204" pitchFamily="34" charset="0"/>
            </a:endParaRPr>
          </a:p>
        </p:txBody>
      </p:sp>
      <p:sp>
        <p:nvSpPr>
          <p:cNvPr id="25" name="Content Placeholder 2">
            <a:extLst>
              <a:ext uri="{FF2B5EF4-FFF2-40B4-BE49-F238E27FC236}">
                <a16:creationId xmlns:a16="http://schemas.microsoft.com/office/drawing/2014/main" id="{2636734D-CA3D-4CF5-B0EC-6C294FD982F2}"/>
              </a:ext>
            </a:extLst>
          </p:cNvPr>
          <p:cNvSpPr>
            <a:spLocks noGrp="1"/>
          </p:cNvSpPr>
          <p:nvPr>
            <p:ph idx="16"/>
          </p:nvPr>
        </p:nvSpPr>
        <p:spPr>
          <a:xfrm>
            <a:off x="9081579" y="654108"/>
            <a:ext cx="2434355" cy="5515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
            <a:extLst>
              <a:ext uri="{FF2B5EF4-FFF2-40B4-BE49-F238E27FC236}">
                <a16:creationId xmlns:a16="http://schemas.microsoft.com/office/drawing/2014/main" id="{79B08DBE-2DDA-4AAC-B494-CF1BB57F0590}"/>
              </a:ext>
            </a:extLst>
          </p:cNvPr>
          <p:cNvSpPr>
            <a:spLocks noGrp="1"/>
          </p:cNvSpPr>
          <p:nvPr>
            <p:ph type="body" idx="1"/>
          </p:nvPr>
        </p:nvSpPr>
        <p:spPr>
          <a:xfrm>
            <a:off x="1043545" y="2671016"/>
            <a:ext cx="4501230" cy="3499006"/>
          </a:xfrm>
        </p:spPr>
        <p:txBody>
          <a:bodyPr anchor="t"/>
          <a:lstStyle>
            <a:lvl1pPr marL="0" marR="0" indent="0" algn="l" defTabSz="914400" rtl="0" eaLnBrk="1" fontAlgn="auto" latinLnBrk="0" hangingPunct="1">
              <a:lnSpc>
                <a:spcPct val="120000"/>
              </a:lnSpc>
              <a:spcBef>
                <a:spcPts val="2400"/>
              </a:spcBef>
              <a:spcAft>
                <a:spcPts val="0"/>
              </a:spcAft>
              <a:buClrTx/>
              <a:buSzTx/>
              <a:buFont typeface="Arial" panose="020B0604020202020204" pitchFamily="34" charset="0"/>
              <a:buNone/>
              <a:tabLst/>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2400"/>
              </a:spcBef>
              <a:spcAft>
                <a:spcPts val="0"/>
              </a:spcAft>
              <a:buClrTx/>
              <a:buSzTx/>
              <a:buFont typeface="Arial" panose="020B0604020202020204" pitchFamily="34" charset="0"/>
              <a:buNone/>
              <a:tabLst/>
              <a:defRPr/>
            </a:pPr>
            <a:r>
              <a:rPr lang="en-US"/>
              <a:t>Click to edit Master text styles</a:t>
            </a:r>
          </a:p>
        </p:txBody>
      </p:sp>
      <p:sp>
        <p:nvSpPr>
          <p:cNvPr id="12" name="Footer Placeholder 5">
            <a:extLst>
              <a:ext uri="{FF2B5EF4-FFF2-40B4-BE49-F238E27FC236}">
                <a16:creationId xmlns:a16="http://schemas.microsoft.com/office/drawing/2014/main" id="{DC1F3A6B-1B63-4D0E-B1D4-76E60C7EC42C}"/>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
        <p:nvSpPr>
          <p:cNvPr id="16" name="Text Placeholder 2">
            <a:extLst>
              <a:ext uri="{FF2B5EF4-FFF2-40B4-BE49-F238E27FC236}">
                <a16:creationId xmlns:a16="http://schemas.microsoft.com/office/drawing/2014/main" id="{766F4BFF-ED9F-4F8D-9E9F-BB849834BAF5}"/>
              </a:ext>
            </a:extLst>
          </p:cNvPr>
          <p:cNvSpPr>
            <a:spLocks noGrp="1"/>
          </p:cNvSpPr>
          <p:nvPr>
            <p:ph type="body" idx="17"/>
          </p:nvPr>
        </p:nvSpPr>
        <p:spPr>
          <a:xfrm>
            <a:off x="1043545" y="1779578"/>
            <a:ext cx="4502695" cy="307777"/>
          </a:xfrm>
        </p:spPr>
        <p:txBody>
          <a:bodyPr wrap="square" anchor="t">
            <a:spAutoFit/>
          </a:bodyPr>
          <a:lstStyle>
            <a:lvl1pPr marL="0" indent="0">
              <a:lnSpc>
                <a:spcPct val="100000"/>
              </a:lnSpc>
              <a:spcBef>
                <a:spcPts val="0"/>
              </a:spcBef>
              <a:buNone/>
              <a:defRPr sz="2000" b="1" cap="all" spc="50"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Title 4">
            <a:extLst>
              <a:ext uri="{FF2B5EF4-FFF2-40B4-BE49-F238E27FC236}">
                <a16:creationId xmlns:a16="http://schemas.microsoft.com/office/drawing/2014/main" id="{30BC096A-7CEE-4B32-9503-5F6E0D2A5E74}"/>
              </a:ext>
            </a:extLst>
          </p:cNvPr>
          <p:cNvSpPr>
            <a:spLocks noGrp="1"/>
          </p:cNvSpPr>
          <p:nvPr>
            <p:ph type="title"/>
          </p:nvPr>
        </p:nvSpPr>
        <p:spPr>
          <a:xfrm>
            <a:off x="1032959" y="654108"/>
            <a:ext cx="4511816" cy="1098762"/>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99012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Graphic">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181C7A-5486-47B5-A535-32617B35F733}"/>
              </a:ext>
            </a:extLst>
          </p:cNvPr>
          <p:cNvPicPr>
            <a:picLocks noChangeAspect="1"/>
          </p:cNvPicPr>
          <p:nvPr userDrawn="1"/>
        </p:nvPicPr>
        <p:blipFill>
          <a:blip r:embed="rId2"/>
          <a:stretch>
            <a:fillRect/>
          </a:stretch>
        </p:blipFill>
        <p:spPr>
          <a:xfrm>
            <a:off x="4381500" y="0"/>
            <a:ext cx="7810500" cy="6858000"/>
          </a:xfrm>
          <a:prstGeom prst="rect">
            <a:avLst/>
          </a:prstGeom>
        </p:spPr>
      </p:pic>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685800" y="683584"/>
            <a:ext cx="5225879" cy="5486400"/>
          </a:xfrm>
        </p:spPr>
        <p:txBody>
          <a:bodyPr anchor="ctr"/>
          <a:lstStyle>
            <a:lvl1pPr marL="0" indent="0">
              <a:lnSpc>
                <a:spcPct val="85000"/>
              </a:lnSpc>
              <a:spcBef>
                <a:spcPts val="0"/>
              </a:spcBef>
              <a:spcAft>
                <a:spcPts val="0"/>
              </a:spcAft>
              <a:buFont typeface="Arial" panose="020B0604020202020204" pitchFamily="34" charset="0"/>
              <a:buChar char="​"/>
              <a:defRPr sz="4200" spc="-100" baseline="0"/>
            </a:lvl1pPr>
            <a:lvl2pPr marL="0" indent="0">
              <a:lnSpc>
                <a:spcPct val="100000"/>
              </a:lnSpc>
              <a:spcBef>
                <a:spcPts val="200"/>
              </a:spcBef>
              <a:spcAft>
                <a:spcPts val="800"/>
              </a:spcAft>
              <a:buFont typeface="Arial" panose="020B0604020202020204" pitchFamily="34" charset="0"/>
              <a:buChar char="​"/>
              <a:defRPr sz="2000" b="1" cap="all" spc="50" baseline="0">
                <a:solidFill>
                  <a:schemeClr val="bg2"/>
                </a:solidFill>
                <a:latin typeface="+mn-lt"/>
              </a:defRPr>
            </a:lvl2pPr>
            <a:lvl3pPr marL="0" indent="0">
              <a:lnSpc>
                <a:spcPct val="90000"/>
              </a:lnSpc>
              <a:spcBef>
                <a:spcPts val="1200"/>
              </a:spcBef>
              <a:spcAft>
                <a:spcPts val="400"/>
              </a:spcAft>
              <a:buFont typeface="Arial" panose="020B0604020202020204" pitchFamily="34" charset="0"/>
              <a:buChar char="​"/>
              <a:defRPr sz="2000" b="1"/>
            </a:lvl3pPr>
            <a:lvl4pPr marL="0" indent="0">
              <a:lnSpc>
                <a:spcPct val="90000"/>
              </a:lnSpc>
              <a:spcBef>
                <a:spcPts val="0"/>
              </a:spcBef>
              <a:spcAft>
                <a:spcPts val="600"/>
              </a:spcAft>
              <a:buFont typeface="Arial" panose="020B0604020202020204" pitchFamily="34" charset="0"/>
              <a:buChar char="​"/>
              <a:defRPr sz="1400" cap="all" baseline="0">
                <a:solidFill>
                  <a:schemeClr val="bg2"/>
                </a:solidFill>
                <a:latin typeface="+mn-lt"/>
              </a:defRPr>
            </a:lvl4pPr>
            <a:lvl5pPr marL="0" indent="0">
              <a:lnSpc>
                <a:spcPct val="120000"/>
              </a:lnSpc>
              <a:spcBef>
                <a:spcPts val="600"/>
              </a:spcBef>
              <a:spcAft>
                <a:spcPts val="600"/>
              </a:spcAft>
              <a:buFont typeface="Arial" panose="020B0604020202020204" pitchFamily="34" charset="0"/>
              <a:buChar char="​"/>
              <a:defRPr sz="1400" b="0">
                <a:solidFill>
                  <a:schemeClr val="tx1"/>
                </a:solidFill>
                <a:latin typeface="+mj-lt"/>
              </a:defRPr>
            </a:lvl5pPr>
            <a:lvl6pPr marL="171450" indent="-171450">
              <a:lnSpc>
                <a:spcPct val="90000"/>
              </a:lnSpc>
              <a:spcBef>
                <a:spcPts val="600"/>
              </a:spcBef>
              <a:spcAft>
                <a:spcPts val="600"/>
              </a:spcAft>
              <a:buFont typeface="Arial" panose="020B0604020202020204" pitchFamily="34" charset="0"/>
              <a:buChar char="•"/>
              <a:defRPr sz="1400" b="0">
                <a:solidFill>
                  <a:schemeClr val="tx1"/>
                </a:solidFill>
                <a:latin typeface="+mj-lt"/>
              </a:defRPr>
            </a:lvl6pPr>
            <a:lvl7pPr marL="341313" indent="-169863">
              <a:lnSpc>
                <a:spcPct val="90000"/>
              </a:lnSpc>
              <a:spcBef>
                <a:spcPts val="600"/>
              </a:spcBef>
              <a:spcAft>
                <a:spcPts val="400"/>
              </a:spcAft>
              <a:buFont typeface="Arial" panose="020B0604020202020204" pitchFamily="34" charset="0"/>
              <a:buChar char="−"/>
              <a:defRPr sz="1400" b="0">
                <a:solidFill>
                  <a:schemeClr val="tx1"/>
                </a:solidFill>
                <a:latin typeface="+mj-lt"/>
              </a:defRPr>
            </a:lvl7pPr>
            <a:lvl8pPr marL="0" indent="0">
              <a:lnSpc>
                <a:spcPct val="120000"/>
              </a:lnSpc>
              <a:spcBef>
                <a:spcPts val="2400"/>
              </a:spcBef>
              <a:spcAft>
                <a:spcPts val="0"/>
              </a:spcAft>
              <a:buFont typeface="Arial" panose="020B0604020202020204" pitchFamily="34" charset="0"/>
              <a:buChar char="​"/>
              <a:defRPr sz="2000" b="0">
                <a:solidFill>
                  <a:schemeClr val="tx1"/>
                </a:solidFill>
                <a:latin typeface="+mj-lt"/>
              </a:defRPr>
            </a:lvl8pPr>
            <a:lvl9pPr marL="171450" indent="-171450">
              <a:lnSpc>
                <a:spcPct val="100000"/>
              </a:lnSpc>
              <a:spcBef>
                <a:spcPts val="1200"/>
              </a:spcBef>
              <a:spcAft>
                <a:spcPts val="0"/>
              </a:spcAft>
              <a:buFont typeface="Arial" panose="020B0604020202020204" pitchFamily="34" charset="0"/>
              <a:buChar char="•"/>
              <a:defRPr sz="2000" b="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5">
            <a:extLst>
              <a:ext uri="{FF2B5EF4-FFF2-40B4-BE49-F238E27FC236}">
                <a16:creationId xmlns:a16="http://schemas.microsoft.com/office/drawing/2014/main" id="{6C095375-41B9-4D93-BD86-3DB2EC1AD49E}"/>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Tree>
    <p:extLst>
      <p:ext uri="{BB962C8B-B14F-4D97-AF65-F5344CB8AC3E}">
        <p14:creationId xmlns:p14="http://schemas.microsoft.com/office/powerpoint/2010/main" val="16438244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
    <p:spTree>
      <p:nvGrpSpPr>
        <p:cNvPr id="1" name=""/>
        <p:cNvGrpSpPr/>
        <p:nvPr/>
      </p:nvGrpSpPr>
      <p:grpSpPr>
        <a:xfrm>
          <a:off x="0" y="0"/>
          <a:ext cx="0" cy="0"/>
          <a:chOff x="0" y="0"/>
          <a:chExt cx="0" cy="0"/>
        </a:xfrm>
      </p:grpSpPr>
      <p:grpSp>
        <p:nvGrpSpPr>
          <p:cNvPr id="24" name="Group 22">
            <a:extLst>
              <a:ext uri="{FF2B5EF4-FFF2-40B4-BE49-F238E27FC236}">
                <a16:creationId xmlns:a16="http://schemas.microsoft.com/office/drawing/2014/main" id="{28E4689E-066C-40CE-964D-BA4EBB3542C4}"/>
              </a:ext>
            </a:extLst>
          </p:cNvPr>
          <p:cNvGrpSpPr>
            <a:grpSpLocks noChangeAspect="1"/>
          </p:cNvGrpSpPr>
          <p:nvPr userDrawn="1"/>
        </p:nvGrpSpPr>
        <p:grpSpPr bwMode="auto">
          <a:xfrm>
            <a:off x="4868424" y="2102144"/>
            <a:ext cx="2433289" cy="2433289"/>
            <a:chOff x="5266" y="0"/>
            <a:chExt cx="733" cy="733"/>
          </a:xfrm>
        </p:grpSpPr>
        <p:sp>
          <p:nvSpPr>
            <p:cNvPr id="25" name="Freeform 23">
              <a:extLst>
                <a:ext uri="{FF2B5EF4-FFF2-40B4-BE49-F238E27FC236}">
                  <a16:creationId xmlns:a16="http://schemas.microsoft.com/office/drawing/2014/main" id="{4C573518-C9F5-4610-96E3-6CBACADB1CE3}"/>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4">
              <a:extLst>
                <a:ext uri="{FF2B5EF4-FFF2-40B4-BE49-F238E27FC236}">
                  <a16:creationId xmlns:a16="http://schemas.microsoft.com/office/drawing/2014/main" id="{B9AF8A63-6FFF-4C2F-883E-76FDE7D496AC}"/>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0B34BBF5-94F1-4633-93DF-D1C74D7E8055}"/>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3502C15E-FAB7-48E2-B3CD-297CE138C9F0}"/>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7">
              <a:extLst>
                <a:ext uri="{FF2B5EF4-FFF2-40B4-BE49-F238E27FC236}">
                  <a16:creationId xmlns:a16="http://schemas.microsoft.com/office/drawing/2014/main" id="{4D5AA12F-9D7D-47DC-9513-EA313EC1362A}"/>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Footer Placeholder 5">
            <a:extLst>
              <a:ext uri="{FF2B5EF4-FFF2-40B4-BE49-F238E27FC236}">
                <a16:creationId xmlns:a16="http://schemas.microsoft.com/office/drawing/2014/main" id="{BF7BB20F-4BB0-404D-8DD1-9A40F238D9AC}"/>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Tree>
    <p:extLst>
      <p:ext uri="{BB962C8B-B14F-4D97-AF65-F5344CB8AC3E}">
        <p14:creationId xmlns:p14="http://schemas.microsoft.com/office/powerpoint/2010/main" val="265139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96E6-8E5E-400C-BC91-808CCAF593F0}"/>
              </a:ext>
            </a:extLst>
          </p:cNvPr>
          <p:cNvSpPr>
            <a:spLocks noGrp="1"/>
          </p:cNvSpPr>
          <p:nvPr>
            <p:ph type="ctrTitle"/>
          </p:nvPr>
        </p:nvSpPr>
        <p:spPr bwMode="black">
          <a:xfrm>
            <a:off x="694548" y="685799"/>
            <a:ext cx="8019684" cy="2569463"/>
          </a:xfrm>
        </p:spPr>
        <p:txBody>
          <a:bodyPr anchor="b"/>
          <a:lstStyle>
            <a:lvl1pPr algn="l">
              <a:defRPr sz="6600">
                <a:solidFill>
                  <a:schemeClr val="bg1"/>
                </a:solidFill>
              </a:defRPr>
            </a:lvl1pPr>
          </a:lstStyle>
          <a:p>
            <a:r>
              <a:rPr lang="en-US"/>
              <a:t>Click to edit Master title style</a:t>
            </a:r>
            <a:endParaRPr lang="en-US" dirty="0"/>
          </a:p>
        </p:txBody>
      </p:sp>
      <p:sp>
        <p:nvSpPr>
          <p:cNvPr id="12" name="Content Placeholder 2">
            <a:extLst>
              <a:ext uri="{FF2B5EF4-FFF2-40B4-BE49-F238E27FC236}">
                <a16:creationId xmlns:a16="http://schemas.microsoft.com/office/drawing/2014/main" id="{21FAFE26-8966-48B9-8A1B-89462664F5CF}"/>
              </a:ext>
            </a:extLst>
          </p:cNvPr>
          <p:cNvSpPr>
            <a:spLocks noGrp="1"/>
          </p:cNvSpPr>
          <p:nvPr>
            <p:ph idx="1"/>
          </p:nvPr>
        </p:nvSpPr>
        <p:spPr bwMode="black">
          <a:xfrm>
            <a:off x="730250" y="3337561"/>
            <a:ext cx="7989486" cy="2834640"/>
          </a:xfrm>
        </p:spPr>
        <p:txBody>
          <a:bodyPr/>
          <a:lstStyle>
            <a:lvl1pPr marL="0" indent="0">
              <a:lnSpc>
                <a:spcPct val="90000"/>
              </a:lnSpc>
              <a:spcBef>
                <a:spcPts val="600"/>
              </a:spcBef>
              <a:buFont typeface="Arial" panose="020B0604020202020204" pitchFamily="34" charset="0"/>
              <a:buChar char="​"/>
              <a:defRPr sz="2400" b="1" cap="all" spc="50" baseline="0">
                <a:solidFill>
                  <a:schemeClr val="bg2"/>
                </a:solidFill>
                <a:latin typeface="+mn-lt"/>
              </a:defRPr>
            </a:lvl1pPr>
            <a:lvl2pPr marL="0" indent="0">
              <a:lnSpc>
                <a:spcPct val="90000"/>
              </a:lnSpc>
              <a:spcBef>
                <a:spcPts val="2400"/>
              </a:spcBef>
              <a:spcAft>
                <a:spcPts val="200"/>
              </a:spcAft>
              <a:buFont typeface="Arial" panose="020B0604020202020204" pitchFamily="34" charset="0"/>
              <a:buChar char="​"/>
              <a:defRPr sz="1800" b="1" cap="none" baseline="0">
                <a:solidFill>
                  <a:schemeClr val="bg1"/>
                </a:solidFill>
                <a:latin typeface="+mj-lt"/>
              </a:defRPr>
            </a:lvl2pPr>
            <a:lvl3pPr marL="0" indent="0">
              <a:lnSpc>
                <a:spcPct val="90000"/>
              </a:lnSpc>
              <a:spcBef>
                <a:spcPts val="0"/>
              </a:spcBef>
              <a:spcAft>
                <a:spcPts val="600"/>
              </a:spcAft>
              <a:buFont typeface="Arial" panose="020B0604020202020204" pitchFamily="34" charset="0"/>
              <a:buChar char="​"/>
              <a:defRPr sz="1800" b="0" cap="none" baseline="0">
                <a:solidFill>
                  <a:schemeClr val="bg1"/>
                </a:solidFill>
                <a:latin typeface="+mj-lt"/>
              </a:defRPr>
            </a:lvl3pPr>
            <a:lvl4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4pPr>
            <a:lvl5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5pPr>
            <a:lvl6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6pPr>
            <a:lvl7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7pPr>
            <a:lvl8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8pPr>
            <a:lvl9pPr marL="0" indent="0">
              <a:lnSpc>
                <a:spcPct val="90000"/>
              </a:lnSpc>
              <a:spcBef>
                <a:spcPts val="2400"/>
              </a:spcBef>
              <a:spcAft>
                <a:spcPts val="0"/>
              </a:spcAft>
              <a:buFont typeface="Arial" panose="020B0604020202020204" pitchFamily="34" charset="0"/>
              <a:buChar char="​"/>
              <a:defRPr sz="1800" b="0" cap="none" baseline="0">
                <a:solidFill>
                  <a:schemeClr val="bg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F0B82DB2-C28A-4749-9398-984850D12A5D}"/>
              </a:ext>
            </a:extLst>
          </p:cNvPr>
          <p:cNvSpPr txBox="1"/>
          <p:nvPr userDrawn="1"/>
        </p:nvSpPr>
        <p:spPr>
          <a:xfrm>
            <a:off x="686432" y="6631942"/>
            <a:ext cx="1049967"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chemeClr val="bg1"/>
                </a:solidFill>
                <a:latin typeface="Arial Narrow" panose="020B0606020202030204" pitchFamily="34" charset="0"/>
                <a:cs typeface="Arial" panose="020B0604020202020204" pitchFamily="34" charset="0"/>
              </a:rPr>
              <a:t>| ©2018 F5 Networks</a:t>
            </a:r>
          </a:p>
        </p:txBody>
      </p:sp>
      <p:sp>
        <p:nvSpPr>
          <p:cNvPr id="13" name="TextBox 12">
            <a:extLst>
              <a:ext uri="{FF2B5EF4-FFF2-40B4-BE49-F238E27FC236}">
                <a16:creationId xmlns:a16="http://schemas.microsoft.com/office/drawing/2014/main" id="{A2AD7CD1-1CD9-4953-8960-57EE3EF67633}"/>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chemeClr val="bg1"/>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chemeClr val="bg1"/>
              </a:solidFill>
              <a:latin typeface="Arial Narrow" panose="020B0606020202030204" pitchFamily="34" charset="0"/>
              <a:cs typeface="Arial" panose="020B0604020202020204" pitchFamily="34" charset="0"/>
            </a:endParaRPr>
          </a:p>
        </p:txBody>
      </p:sp>
      <p:grpSp>
        <p:nvGrpSpPr>
          <p:cNvPr id="41" name="Group 22">
            <a:extLst>
              <a:ext uri="{FF2B5EF4-FFF2-40B4-BE49-F238E27FC236}">
                <a16:creationId xmlns:a16="http://schemas.microsoft.com/office/drawing/2014/main" id="{BE72CD07-969A-448F-8CA7-A236CFA8E771}"/>
              </a:ext>
            </a:extLst>
          </p:cNvPr>
          <p:cNvGrpSpPr>
            <a:grpSpLocks noChangeAspect="1"/>
          </p:cNvGrpSpPr>
          <p:nvPr userDrawn="1"/>
        </p:nvGrpSpPr>
        <p:grpSpPr bwMode="auto">
          <a:xfrm>
            <a:off x="10658385" y="685800"/>
            <a:ext cx="850392" cy="850392"/>
            <a:chOff x="5266" y="0"/>
            <a:chExt cx="733" cy="733"/>
          </a:xfrm>
        </p:grpSpPr>
        <p:sp>
          <p:nvSpPr>
            <p:cNvPr id="42" name="Freeform 23">
              <a:extLst>
                <a:ext uri="{FF2B5EF4-FFF2-40B4-BE49-F238E27FC236}">
                  <a16:creationId xmlns:a16="http://schemas.microsoft.com/office/drawing/2014/main" id="{CC55AE0E-F4CE-4106-99CB-E7C12E47CB69}"/>
                </a:ext>
              </a:extLst>
            </p:cNvPr>
            <p:cNvSpPr>
              <a:spLocks/>
            </p:cNvSpPr>
            <p:nvPr userDrawn="1"/>
          </p:nvSpPr>
          <p:spPr bwMode="auto">
            <a:xfrm>
              <a:off x="5266" y="0"/>
              <a:ext cx="733" cy="733"/>
            </a:xfrm>
            <a:custGeom>
              <a:avLst/>
              <a:gdLst>
                <a:gd name="T0" fmla="*/ 4176 w 4576"/>
                <a:gd name="T1" fmla="*/ 996 h 4576"/>
                <a:gd name="T2" fmla="*/ 4065 w 4576"/>
                <a:gd name="T3" fmla="*/ 848 h 4576"/>
                <a:gd name="T4" fmla="*/ 4065 w 4576"/>
                <a:gd name="T5" fmla="*/ 848 h 4576"/>
                <a:gd name="T6" fmla="*/ 2288 w 4576"/>
                <a:gd name="T7" fmla="*/ 0 h 4576"/>
                <a:gd name="T8" fmla="*/ 0 w 4576"/>
                <a:gd name="T9" fmla="*/ 2288 h 4576"/>
                <a:gd name="T10" fmla="*/ 445 w 4576"/>
                <a:gd name="T11" fmla="*/ 3644 h 4576"/>
                <a:gd name="T12" fmla="*/ 445 w 4576"/>
                <a:gd name="T13" fmla="*/ 3644 h 4576"/>
                <a:gd name="T14" fmla="*/ 583 w 4576"/>
                <a:gd name="T15" fmla="*/ 3814 h 4576"/>
                <a:gd name="T16" fmla="*/ 583 w 4576"/>
                <a:gd name="T17" fmla="*/ 3814 h 4576"/>
                <a:gd name="T18" fmla="*/ 2288 w 4576"/>
                <a:gd name="T19" fmla="*/ 4576 h 4576"/>
                <a:gd name="T20" fmla="*/ 4576 w 4576"/>
                <a:gd name="T21" fmla="*/ 2288 h 4576"/>
                <a:gd name="T22" fmla="*/ 4176 w 4576"/>
                <a:gd name="T23"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76" h="4576">
                  <a:moveTo>
                    <a:pt x="4176" y="996"/>
                  </a:moveTo>
                  <a:cubicBezTo>
                    <a:pt x="4141" y="945"/>
                    <a:pt x="4104" y="895"/>
                    <a:pt x="4065" y="848"/>
                  </a:cubicBezTo>
                  <a:cubicBezTo>
                    <a:pt x="4065" y="848"/>
                    <a:pt x="4065" y="848"/>
                    <a:pt x="4065" y="848"/>
                  </a:cubicBezTo>
                  <a:cubicBezTo>
                    <a:pt x="3646" y="330"/>
                    <a:pt x="3006" y="0"/>
                    <a:pt x="2288" y="0"/>
                  </a:cubicBezTo>
                  <a:cubicBezTo>
                    <a:pt x="1024" y="0"/>
                    <a:pt x="0" y="1024"/>
                    <a:pt x="0" y="2288"/>
                  </a:cubicBezTo>
                  <a:cubicBezTo>
                    <a:pt x="0" y="2796"/>
                    <a:pt x="165" y="3264"/>
                    <a:pt x="445" y="3644"/>
                  </a:cubicBezTo>
                  <a:cubicBezTo>
                    <a:pt x="445" y="3644"/>
                    <a:pt x="445" y="3644"/>
                    <a:pt x="445" y="3644"/>
                  </a:cubicBezTo>
                  <a:cubicBezTo>
                    <a:pt x="488" y="3703"/>
                    <a:pt x="534" y="3759"/>
                    <a:pt x="583" y="3814"/>
                  </a:cubicBezTo>
                  <a:cubicBezTo>
                    <a:pt x="583" y="3814"/>
                    <a:pt x="583" y="381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4">
              <a:extLst>
                <a:ext uri="{FF2B5EF4-FFF2-40B4-BE49-F238E27FC236}">
                  <a16:creationId xmlns:a16="http://schemas.microsoft.com/office/drawing/2014/main" id="{215B2985-CE43-44DA-AFB2-9786E85D13E7}"/>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
              <a:extLst>
                <a:ext uri="{FF2B5EF4-FFF2-40B4-BE49-F238E27FC236}">
                  <a16:creationId xmlns:a16="http://schemas.microsoft.com/office/drawing/2014/main" id="{0EEF19D5-2E53-4A24-A66A-7ADB8BAD31C3}"/>
                </a:ext>
              </a:extLst>
            </p:cNvPr>
            <p:cNvSpPr>
              <a:spLocks noEditPoints="1"/>
            </p:cNvSpPr>
            <p:nvPr userDrawn="1"/>
          </p:nvSpPr>
          <p:spPr bwMode="auto">
            <a:xfrm>
              <a:off x="5911" y="645"/>
              <a:ext cx="55" cy="55"/>
            </a:xfrm>
            <a:custGeom>
              <a:avLst/>
              <a:gdLst>
                <a:gd name="T0" fmla="*/ 277 w 345"/>
                <a:gd name="T1" fmla="*/ 68 h 345"/>
                <a:gd name="T2" fmla="*/ 320 w 345"/>
                <a:gd name="T3" fmla="*/ 172 h 345"/>
                <a:gd name="T4" fmla="*/ 277 w 345"/>
                <a:gd name="T5" fmla="*/ 278 h 345"/>
                <a:gd name="T6" fmla="*/ 172 w 345"/>
                <a:gd name="T7" fmla="*/ 322 h 345"/>
                <a:gd name="T8" fmla="*/ 67 w 345"/>
                <a:gd name="T9" fmla="*/ 278 h 345"/>
                <a:gd name="T10" fmla="*/ 24 w 345"/>
                <a:gd name="T11" fmla="*/ 172 h 345"/>
                <a:gd name="T12" fmla="*/ 67 w 345"/>
                <a:gd name="T13" fmla="*/ 68 h 345"/>
                <a:gd name="T14" fmla="*/ 172 w 345"/>
                <a:gd name="T15" fmla="*/ 23 h 345"/>
                <a:gd name="T16" fmla="*/ 277 w 345"/>
                <a:gd name="T17" fmla="*/ 68 h 345"/>
                <a:gd name="T18" fmla="*/ 295 w 345"/>
                <a:gd name="T19" fmla="*/ 50 h 345"/>
                <a:gd name="T20" fmla="*/ 172 w 345"/>
                <a:gd name="T21" fmla="*/ 0 h 345"/>
                <a:gd name="T22" fmla="*/ 51 w 345"/>
                <a:gd name="T23" fmla="*/ 50 h 345"/>
                <a:gd name="T24" fmla="*/ 0 w 345"/>
                <a:gd name="T25" fmla="*/ 172 h 345"/>
                <a:gd name="T26" fmla="*/ 50 w 345"/>
                <a:gd name="T27" fmla="*/ 295 h 345"/>
                <a:gd name="T28" fmla="*/ 172 w 345"/>
                <a:gd name="T29" fmla="*/ 345 h 345"/>
                <a:gd name="T30" fmla="*/ 295 w 345"/>
                <a:gd name="T31" fmla="*/ 295 h 345"/>
                <a:gd name="T32" fmla="*/ 345 w 345"/>
                <a:gd name="T33" fmla="*/ 172 h 345"/>
                <a:gd name="T34" fmla="*/ 295 w 345"/>
                <a:gd name="T35" fmla="*/ 50 h 345"/>
                <a:gd name="T36" fmla="*/ 198 w 345"/>
                <a:gd name="T37" fmla="*/ 164 h 345"/>
                <a:gd name="T38" fmla="*/ 166 w 345"/>
                <a:gd name="T39" fmla="*/ 168 h 345"/>
                <a:gd name="T40" fmla="*/ 136 w 345"/>
                <a:gd name="T41" fmla="*/ 168 h 345"/>
                <a:gd name="T42" fmla="*/ 136 w 345"/>
                <a:gd name="T43" fmla="*/ 100 h 345"/>
                <a:gd name="T44" fmla="*/ 164 w 345"/>
                <a:gd name="T45" fmla="*/ 100 h 345"/>
                <a:gd name="T46" fmla="*/ 205 w 345"/>
                <a:gd name="T47" fmla="*/ 107 h 345"/>
                <a:gd name="T48" fmla="*/ 217 w 345"/>
                <a:gd name="T49" fmla="*/ 134 h 345"/>
                <a:gd name="T50" fmla="*/ 198 w 345"/>
                <a:gd name="T51" fmla="*/ 164 h 345"/>
                <a:gd name="T52" fmla="*/ 103 w 345"/>
                <a:gd name="T53" fmla="*/ 266 h 345"/>
                <a:gd name="T54" fmla="*/ 136 w 345"/>
                <a:gd name="T55" fmla="*/ 266 h 345"/>
                <a:gd name="T56" fmla="*/ 136 w 345"/>
                <a:gd name="T57" fmla="*/ 192 h 345"/>
                <a:gd name="T58" fmla="*/ 162 w 345"/>
                <a:gd name="T59" fmla="*/ 192 h 345"/>
                <a:gd name="T60" fmla="*/ 200 w 345"/>
                <a:gd name="T61" fmla="*/ 198 h 345"/>
                <a:gd name="T62" fmla="*/ 217 w 345"/>
                <a:gd name="T63" fmla="*/ 241 h 345"/>
                <a:gd name="T64" fmla="*/ 217 w 345"/>
                <a:gd name="T65" fmla="*/ 256 h 345"/>
                <a:gd name="T66" fmla="*/ 218 w 345"/>
                <a:gd name="T67" fmla="*/ 262 h 345"/>
                <a:gd name="T68" fmla="*/ 218 w 345"/>
                <a:gd name="T69" fmla="*/ 265 h 345"/>
                <a:gd name="T70" fmla="*/ 219 w 345"/>
                <a:gd name="T71" fmla="*/ 266 h 345"/>
                <a:gd name="T72" fmla="*/ 250 w 345"/>
                <a:gd name="T73" fmla="*/ 266 h 345"/>
                <a:gd name="T74" fmla="*/ 249 w 345"/>
                <a:gd name="T75" fmla="*/ 264 h 345"/>
                <a:gd name="T76" fmla="*/ 247 w 345"/>
                <a:gd name="T77" fmla="*/ 254 h 345"/>
                <a:gd name="T78" fmla="*/ 247 w 345"/>
                <a:gd name="T79" fmla="*/ 240 h 345"/>
                <a:gd name="T80" fmla="*/ 247 w 345"/>
                <a:gd name="T81" fmla="*/ 226 h 345"/>
                <a:gd name="T82" fmla="*/ 237 w 345"/>
                <a:gd name="T83" fmla="*/ 197 h 345"/>
                <a:gd name="T84" fmla="*/ 204 w 345"/>
                <a:gd name="T85" fmla="*/ 178 h 345"/>
                <a:gd name="T86" fmla="*/ 231 w 345"/>
                <a:gd name="T87" fmla="*/ 169 h 345"/>
                <a:gd name="T88" fmla="*/ 250 w 345"/>
                <a:gd name="T89" fmla="*/ 132 h 345"/>
                <a:gd name="T90" fmla="*/ 220 w 345"/>
                <a:gd name="T91" fmla="*/ 84 h 345"/>
                <a:gd name="T92" fmla="*/ 169 w 345"/>
                <a:gd name="T93" fmla="*/ 77 h 345"/>
                <a:gd name="T94" fmla="*/ 103 w 345"/>
                <a:gd name="T95" fmla="*/ 77 h 345"/>
                <a:gd name="T96" fmla="*/ 103 w 345"/>
                <a:gd name="T97" fmla="*/ 26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5" h="345">
                  <a:moveTo>
                    <a:pt x="277" y="68"/>
                  </a:moveTo>
                  <a:cubicBezTo>
                    <a:pt x="306" y="96"/>
                    <a:pt x="320" y="131"/>
                    <a:pt x="320" y="172"/>
                  </a:cubicBezTo>
                  <a:cubicBezTo>
                    <a:pt x="320" y="213"/>
                    <a:pt x="306" y="249"/>
                    <a:pt x="277" y="278"/>
                  </a:cubicBezTo>
                  <a:cubicBezTo>
                    <a:pt x="248" y="307"/>
                    <a:pt x="213" y="322"/>
                    <a:pt x="172" y="322"/>
                  </a:cubicBezTo>
                  <a:cubicBezTo>
                    <a:pt x="131" y="322"/>
                    <a:pt x="96" y="307"/>
                    <a:pt x="67" y="278"/>
                  </a:cubicBezTo>
                  <a:cubicBezTo>
                    <a:pt x="38" y="249"/>
                    <a:pt x="24" y="213"/>
                    <a:pt x="24" y="172"/>
                  </a:cubicBezTo>
                  <a:cubicBezTo>
                    <a:pt x="24" y="131"/>
                    <a:pt x="38" y="96"/>
                    <a:pt x="67" y="68"/>
                  </a:cubicBezTo>
                  <a:cubicBezTo>
                    <a:pt x="96" y="38"/>
                    <a:pt x="131" y="23"/>
                    <a:pt x="172" y="23"/>
                  </a:cubicBezTo>
                  <a:cubicBezTo>
                    <a:pt x="213" y="23"/>
                    <a:pt x="248" y="38"/>
                    <a:pt x="277" y="68"/>
                  </a:cubicBezTo>
                  <a:close/>
                  <a:moveTo>
                    <a:pt x="295" y="50"/>
                  </a:moveTo>
                  <a:cubicBezTo>
                    <a:pt x="261" y="17"/>
                    <a:pt x="220" y="0"/>
                    <a:pt x="172" y="0"/>
                  </a:cubicBezTo>
                  <a:cubicBezTo>
                    <a:pt x="125" y="0"/>
                    <a:pt x="84" y="17"/>
                    <a:pt x="51" y="50"/>
                  </a:cubicBezTo>
                  <a:cubicBezTo>
                    <a:pt x="17" y="84"/>
                    <a:pt x="0" y="125"/>
                    <a:pt x="0" y="172"/>
                  </a:cubicBezTo>
                  <a:cubicBezTo>
                    <a:pt x="0" y="220"/>
                    <a:pt x="17" y="261"/>
                    <a:pt x="50" y="295"/>
                  </a:cubicBezTo>
                  <a:cubicBezTo>
                    <a:pt x="83" y="329"/>
                    <a:pt x="124" y="345"/>
                    <a:pt x="172" y="345"/>
                  </a:cubicBezTo>
                  <a:cubicBezTo>
                    <a:pt x="220" y="345"/>
                    <a:pt x="261" y="329"/>
                    <a:pt x="295" y="295"/>
                  </a:cubicBezTo>
                  <a:cubicBezTo>
                    <a:pt x="328" y="261"/>
                    <a:pt x="345" y="220"/>
                    <a:pt x="345" y="172"/>
                  </a:cubicBezTo>
                  <a:cubicBezTo>
                    <a:pt x="345" y="124"/>
                    <a:pt x="328" y="84"/>
                    <a:pt x="295" y="50"/>
                  </a:cubicBezTo>
                  <a:close/>
                  <a:moveTo>
                    <a:pt x="198" y="164"/>
                  </a:moveTo>
                  <a:cubicBezTo>
                    <a:pt x="191" y="167"/>
                    <a:pt x="180" y="168"/>
                    <a:pt x="166" y="168"/>
                  </a:cubicBezTo>
                  <a:cubicBezTo>
                    <a:pt x="136" y="168"/>
                    <a:pt x="136" y="168"/>
                    <a:pt x="136" y="168"/>
                  </a:cubicBezTo>
                  <a:cubicBezTo>
                    <a:pt x="136" y="100"/>
                    <a:pt x="136" y="100"/>
                    <a:pt x="136" y="100"/>
                  </a:cubicBezTo>
                  <a:cubicBezTo>
                    <a:pt x="164" y="100"/>
                    <a:pt x="164" y="100"/>
                    <a:pt x="164" y="100"/>
                  </a:cubicBezTo>
                  <a:cubicBezTo>
                    <a:pt x="183" y="100"/>
                    <a:pt x="196" y="102"/>
                    <a:pt x="205" y="107"/>
                  </a:cubicBezTo>
                  <a:cubicBezTo>
                    <a:pt x="213" y="112"/>
                    <a:pt x="217" y="121"/>
                    <a:pt x="217" y="134"/>
                  </a:cubicBezTo>
                  <a:cubicBezTo>
                    <a:pt x="217" y="149"/>
                    <a:pt x="211" y="159"/>
                    <a:pt x="198" y="164"/>
                  </a:cubicBezTo>
                  <a:close/>
                  <a:moveTo>
                    <a:pt x="103" y="266"/>
                  </a:moveTo>
                  <a:cubicBezTo>
                    <a:pt x="136" y="266"/>
                    <a:pt x="136" y="266"/>
                    <a:pt x="136" y="266"/>
                  </a:cubicBezTo>
                  <a:cubicBezTo>
                    <a:pt x="136" y="192"/>
                    <a:pt x="136" y="192"/>
                    <a:pt x="136" y="192"/>
                  </a:cubicBezTo>
                  <a:cubicBezTo>
                    <a:pt x="162" y="192"/>
                    <a:pt x="162" y="192"/>
                    <a:pt x="162" y="192"/>
                  </a:cubicBezTo>
                  <a:cubicBezTo>
                    <a:pt x="180" y="192"/>
                    <a:pt x="192" y="193"/>
                    <a:pt x="200" y="198"/>
                  </a:cubicBezTo>
                  <a:cubicBezTo>
                    <a:pt x="211" y="205"/>
                    <a:pt x="217" y="219"/>
                    <a:pt x="217" y="241"/>
                  </a:cubicBezTo>
                  <a:cubicBezTo>
                    <a:pt x="217" y="256"/>
                    <a:pt x="217" y="256"/>
                    <a:pt x="217" y="256"/>
                  </a:cubicBezTo>
                  <a:cubicBezTo>
                    <a:pt x="218" y="262"/>
                    <a:pt x="218" y="262"/>
                    <a:pt x="218" y="262"/>
                  </a:cubicBezTo>
                  <a:cubicBezTo>
                    <a:pt x="218" y="263"/>
                    <a:pt x="218" y="264"/>
                    <a:pt x="218" y="265"/>
                  </a:cubicBezTo>
                  <a:cubicBezTo>
                    <a:pt x="219" y="265"/>
                    <a:pt x="219" y="266"/>
                    <a:pt x="219" y="266"/>
                  </a:cubicBezTo>
                  <a:cubicBezTo>
                    <a:pt x="250" y="266"/>
                    <a:pt x="250" y="266"/>
                    <a:pt x="250" y="266"/>
                  </a:cubicBezTo>
                  <a:cubicBezTo>
                    <a:pt x="249" y="264"/>
                    <a:pt x="249" y="264"/>
                    <a:pt x="249" y="264"/>
                  </a:cubicBezTo>
                  <a:cubicBezTo>
                    <a:pt x="248" y="263"/>
                    <a:pt x="248" y="259"/>
                    <a:pt x="247" y="254"/>
                  </a:cubicBezTo>
                  <a:cubicBezTo>
                    <a:pt x="247" y="249"/>
                    <a:pt x="247" y="244"/>
                    <a:pt x="247" y="240"/>
                  </a:cubicBezTo>
                  <a:cubicBezTo>
                    <a:pt x="247" y="226"/>
                    <a:pt x="247" y="226"/>
                    <a:pt x="247" y="226"/>
                  </a:cubicBezTo>
                  <a:cubicBezTo>
                    <a:pt x="247" y="217"/>
                    <a:pt x="244" y="207"/>
                    <a:pt x="237" y="197"/>
                  </a:cubicBezTo>
                  <a:cubicBezTo>
                    <a:pt x="230" y="187"/>
                    <a:pt x="219" y="181"/>
                    <a:pt x="204" y="178"/>
                  </a:cubicBezTo>
                  <a:cubicBezTo>
                    <a:pt x="216" y="176"/>
                    <a:pt x="225" y="173"/>
                    <a:pt x="231" y="169"/>
                  </a:cubicBezTo>
                  <a:cubicBezTo>
                    <a:pt x="244" y="161"/>
                    <a:pt x="250" y="148"/>
                    <a:pt x="250" y="132"/>
                  </a:cubicBezTo>
                  <a:cubicBezTo>
                    <a:pt x="250" y="108"/>
                    <a:pt x="240" y="92"/>
                    <a:pt x="220" y="84"/>
                  </a:cubicBezTo>
                  <a:cubicBezTo>
                    <a:pt x="210" y="79"/>
                    <a:pt x="192" y="77"/>
                    <a:pt x="169" y="77"/>
                  </a:cubicBezTo>
                  <a:cubicBezTo>
                    <a:pt x="103" y="77"/>
                    <a:pt x="103" y="77"/>
                    <a:pt x="103" y="77"/>
                  </a:cubicBezTo>
                  <a:lnTo>
                    <a:pt x="103"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6">
              <a:extLst>
                <a:ext uri="{FF2B5EF4-FFF2-40B4-BE49-F238E27FC236}">
                  <a16:creationId xmlns:a16="http://schemas.microsoft.com/office/drawing/2014/main" id="{8F609CDE-92A2-4D8C-9990-11460595F442}"/>
                </a:ext>
              </a:extLst>
            </p:cNvPr>
            <p:cNvSpPr>
              <a:spLocks/>
            </p:cNvSpPr>
            <p:nvPr userDrawn="1"/>
          </p:nvSpPr>
          <p:spPr bwMode="auto">
            <a:xfrm>
              <a:off x="5266" y="0"/>
              <a:ext cx="733" cy="733"/>
            </a:xfrm>
            <a:custGeom>
              <a:avLst/>
              <a:gdLst>
                <a:gd name="T0" fmla="*/ 4176 w 4576"/>
                <a:gd name="T1" fmla="*/ 996 h 4576"/>
                <a:gd name="T2" fmla="*/ 4106 w 4576"/>
                <a:gd name="T3" fmla="*/ 1355 h 4576"/>
                <a:gd name="T4" fmla="*/ 2907 w 4576"/>
                <a:gd name="T5" fmla="*/ 1262 h 4576"/>
                <a:gd name="T6" fmla="*/ 2797 w 4576"/>
                <a:gd name="T7" fmla="*/ 1612 h 4576"/>
                <a:gd name="T8" fmla="*/ 4141 w 4576"/>
                <a:gd name="T9" fmla="*/ 2094 h 4576"/>
                <a:gd name="T10" fmla="*/ 4386 w 4576"/>
                <a:gd name="T11" fmla="*/ 2839 h 4576"/>
                <a:gd name="T12" fmla="*/ 3944 w 4576"/>
                <a:gd name="T13" fmla="*/ 3672 h 4576"/>
                <a:gd name="T14" fmla="*/ 3173 w 4576"/>
                <a:gd name="T15" fmla="*/ 3966 h 4576"/>
                <a:gd name="T16" fmla="*/ 2263 w 4576"/>
                <a:gd name="T17" fmla="*/ 3848 h 4576"/>
                <a:gd name="T18" fmla="*/ 2082 w 4576"/>
                <a:gd name="T19" fmla="*/ 3429 h 4576"/>
                <a:gd name="T20" fmla="*/ 2101 w 4576"/>
                <a:gd name="T21" fmla="*/ 3327 h 4576"/>
                <a:gd name="T22" fmla="*/ 2301 w 4576"/>
                <a:gd name="T23" fmla="*/ 3133 h 4576"/>
                <a:gd name="T24" fmla="*/ 2390 w 4576"/>
                <a:gd name="T25" fmla="*/ 3119 h 4576"/>
                <a:gd name="T26" fmla="*/ 2659 w 4576"/>
                <a:gd name="T27" fmla="*/ 3526 h 4576"/>
                <a:gd name="T28" fmla="*/ 3240 w 4576"/>
                <a:gd name="T29" fmla="*/ 3784 h 4576"/>
                <a:gd name="T30" fmla="*/ 3753 w 4576"/>
                <a:gd name="T31" fmla="*/ 3318 h 4576"/>
                <a:gd name="T32" fmla="*/ 2217 w 4576"/>
                <a:gd name="T33" fmla="*/ 2488 h 4576"/>
                <a:gd name="T34" fmla="*/ 2812 w 4576"/>
                <a:gd name="T35" fmla="*/ 701 h 4576"/>
                <a:gd name="T36" fmla="*/ 3564 w 4576"/>
                <a:gd name="T37" fmla="*/ 766 h 4576"/>
                <a:gd name="T38" fmla="*/ 4065 w 4576"/>
                <a:gd name="T39" fmla="*/ 848 h 4576"/>
                <a:gd name="T40" fmla="*/ 2288 w 4576"/>
                <a:gd name="T41" fmla="*/ 0 h 4576"/>
                <a:gd name="T42" fmla="*/ 0 w 4576"/>
                <a:gd name="T43" fmla="*/ 2288 h 4576"/>
                <a:gd name="T44" fmla="*/ 445 w 4576"/>
                <a:gd name="T45" fmla="*/ 3644 h 4576"/>
                <a:gd name="T46" fmla="*/ 616 w 4576"/>
                <a:gd name="T47" fmla="*/ 3581 h 4576"/>
                <a:gd name="T48" fmla="*/ 610 w 4576"/>
                <a:gd name="T49" fmla="*/ 3402 h 4576"/>
                <a:gd name="T50" fmla="*/ 565 w 4576"/>
                <a:gd name="T51" fmla="*/ 1982 h 4576"/>
                <a:gd name="T52" fmla="*/ 245 w 4576"/>
                <a:gd name="T53" fmla="*/ 1998 h 4576"/>
                <a:gd name="T54" fmla="*/ 261 w 4576"/>
                <a:gd name="T55" fmla="*/ 1735 h 4576"/>
                <a:gd name="T56" fmla="*/ 579 w 4576"/>
                <a:gd name="T57" fmla="*/ 1707 h 4576"/>
                <a:gd name="T58" fmla="*/ 596 w 4576"/>
                <a:gd name="T59" fmla="*/ 1479 h 4576"/>
                <a:gd name="T60" fmla="*/ 1542 w 4576"/>
                <a:gd name="T61" fmla="*/ 623 h 4576"/>
                <a:gd name="T62" fmla="*/ 1920 w 4576"/>
                <a:gd name="T63" fmla="*/ 561 h 4576"/>
                <a:gd name="T64" fmla="*/ 2018 w 4576"/>
                <a:gd name="T65" fmla="*/ 558 h 4576"/>
                <a:gd name="T66" fmla="*/ 2242 w 4576"/>
                <a:gd name="T67" fmla="*/ 603 h 4576"/>
                <a:gd name="T68" fmla="*/ 2508 w 4576"/>
                <a:gd name="T69" fmla="*/ 807 h 4576"/>
                <a:gd name="T70" fmla="*/ 2505 w 4576"/>
                <a:gd name="T71" fmla="*/ 873 h 4576"/>
                <a:gd name="T72" fmla="*/ 2379 w 4576"/>
                <a:gd name="T73" fmla="*/ 1020 h 4576"/>
                <a:gd name="T74" fmla="*/ 2278 w 4576"/>
                <a:gd name="T75" fmla="*/ 1033 h 4576"/>
                <a:gd name="T76" fmla="*/ 2065 w 4576"/>
                <a:gd name="T77" fmla="*/ 927 h 4576"/>
                <a:gd name="T78" fmla="*/ 1657 w 4576"/>
                <a:gd name="T79" fmla="*/ 818 h 4576"/>
                <a:gd name="T80" fmla="*/ 1466 w 4576"/>
                <a:gd name="T81" fmla="*/ 1048 h 4576"/>
                <a:gd name="T82" fmla="*/ 1438 w 4576"/>
                <a:gd name="T83" fmla="*/ 1664 h 4576"/>
                <a:gd name="T84" fmla="*/ 2218 w 4576"/>
                <a:gd name="T85" fmla="*/ 1651 h 4576"/>
                <a:gd name="T86" fmla="*/ 2218 w 4576"/>
                <a:gd name="T87" fmla="*/ 1831 h 4576"/>
                <a:gd name="T88" fmla="*/ 1959 w 4576"/>
                <a:gd name="T89" fmla="*/ 1950 h 4576"/>
                <a:gd name="T90" fmla="*/ 1431 w 4576"/>
                <a:gd name="T91" fmla="*/ 1957 h 4576"/>
                <a:gd name="T92" fmla="*/ 1454 w 4576"/>
                <a:gd name="T93" fmla="*/ 3469 h 4576"/>
                <a:gd name="T94" fmla="*/ 1482 w 4576"/>
                <a:gd name="T95" fmla="*/ 3663 h 4576"/>
                <a:gd name="T96" fmla="*/ 1961 w 4576"/>
                <a:gd name="T97" fmla="*/ 3789 h 4576"/>
                <a:gd name="T98" fmla="*/ 1965 w 4576"/>
                <a:gd name="T99" fmla="*/ 3947 h 4576"/>
                <a:gd name="T100" fmla="*/ 583 w 4576"/>
                <a:gd name="T101" fmla="*/ 3814 h 4576"/>
                <a:gd name="T102" fmla="*/ 2288 w 4576"/>
                <a:gd name="T103" fmla="*/ 4576 h 4576"/>
                <a:gd name="T104" fmla="*/ 4576 w 4576"/>
                <a:gd name="T105" fmla="*/ 2288 h 4576"/>
                <a:gd name="T106" fmla="*/ 4176 w 4576"/>
                <a:gd name="T107" fmla="*/ 996 h 4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76" h="4576">
                  <a:moveTo>
                    <a:pt x="4176" y="996"/>
                  </a:moveTo>
                  <a:cubicBezTo>
                    <a:pt x="4148" y="1112"/>
                    <a:pt x="4134" y="1232"/>
                    <a:pt x="4106" y="1355"/>
                  </a:cubicBezTo>
                  <a:cubicBezTo>
                    <a:pt x="3763" y="1310"/>
                    <a:pt x="3360" y="1278"/>
                    <a:pt x="2907" y="1262"/>
                  </a:cubicBezTo>
                  <a:cubicBezTo>
                    <a:pt x="2871" y="1377"/>
                    <a:pt x="2836" y="1489"/>
                    <a:pt x="2797" y="1612"/>
                  </a:cubicBezTo>
                  <a:cubicBezTo>
                    <a:pt x="3555" y="1659"/>
                    <a:pt x="3923" y="1858"/>
                    <a:pt x="4141" y="2094"/>
                  </a:cubicBezTo>
                  <a:cubicBezTo>
                    <a:pt x="4354" y="2332"/>
                    <a:pt x="4399" y="2594"/>
                    <a:pt x="4386" y="2839"/>
                  </a:cubicBezTo>
                  <a:cubicBezTo>
                    <a:pt x="4359" y="3235"/>
                    <a:pt x="4184" y="3486"/>
                    <a:pt x="3944" y="3672"/>
                  </a:cubicBezTo>
                  <a:cubicBezTo>
                    <a:pt x="3702" y="3855"/>
                    <a:pt x="3408" y="3946"/>
                    <a:pt x="3173" y="3966"/>
                  </a:cubicBezTo>
                  <a:cubicBezTo>
                    <a:pt x="2826" y="3991"/>
                    <a:pt x="2362" y="3909"/>
                    <a:pt x="2263" y="3848"/>
                  </a:cubicBezTo>
                  <a:cubicBezTo>
                    <a:pt x="2204" y="3713"/>
                    <a:pt x="2145" y="3577"/>
                    <a:pt x="2082" y="3429"/>
                  </a:cubicBezTo>
                  <a:cubicBezTo>
                    <a:pt x="2067" y="3397"/>
                    <a:pt x="2057" y="3365"/>
                    <a:pt x="2101" y="3327"/>
                  </a:cubicBezTo>
                  <a:cubicBezTo>
                    <a:pt x="2168" y="3262"/>
                    <a:pt x="2233" y="3200"/>
                    <a:pt x="2301" y="3133"/>
                  </a:cubicBezTo>
                  <a:cubicBezTo>
                    <a:pt x="2332" y="3104"/>
                    <a:pt x="2365" y="3076"/>
                    <a:pt x="2390" y="3119"/>
                  </a:cubicBezTo>
                  <a:cubicBezTo>
                    <a:pt x="2484" y="3262"/>
                    <a:pt x="2571" y="3394"/>
                    <a:pt x="2659" y="3526"/>
                  </a:cubicBezTo>
                  <a:cubicBezTo>
                    <a:pt x="2758" y="3673"/>
                    <a:pt x="2910" y="3806"/>
                    <a:pt x="3240" y="3784"/>
                  </a:cubicBezTo>
                  <a:cubicBezTo>
                    <a:pt x="3519" y="3759"/>
                    <a:pt x="3730" y="3549"/>
                    <a:pt x="3753" y="3318"/>
                  </a:cubicBezTo>
                  <a:cubicBezTo>
                    <a:pt x="3777" y="2889"/>
                    <a:pt x="3344" y="2585"/>
                    <a:pt x="2217" y="2488"/>
                  </a:cubicBezTo>
                  <a:cubicBezTo>
                    <a:pt x="2433" y="1835"/>
                    <a:pt x="2644" y="1203"/>
                    <a:pt x="2812" y="701"/>
                  </a:cubicBezTo>
                  <a:cubicBezTo>
                    <a:pt x="3080" y="713"/>
                    <a:pt x="3328" y="735"/>
                    <a:pt x="3564" y="766"/>
                  </a:cubicBezTo>
                  <a:cubicBezTo>
                    <a:pt x="3740" y="788"/>
                    <a:pt x="3902" y="829"/>
                    <a:pt x="4065" y="848"/>
                  </a:cubicBezTo>
                  <a:cubicBezTo>
                    <a:pt x="3646" y="330"/>
                    <a:pt x="3006" y="0"/>
                    <a:pt x="2288" y="0"/>
                  </a:cubicBezTo>
                  <a:cubicBezTo>
                    <a:pt x="1024" y="0"/>
                    <a:pt x="0" y="1024"/>
                    <a:pt x="0" y="2288"/>
                  </a:cubicBezTo>
                  <a:cubicBezTo>
                    <a:pt x="0" y="2796"/>
                    <a:pt x="165" y="3264"/>
                    <a:pt x="445" y="3644"/>
                  </a:cubicBezTo>
                  <a:cubicBezTo>
                    <a:pt x="542" y="3645"/>
                    <a:pt x="609" y="3623"/>
                    <a:pt x="616" y="3581"/>
                  </a:cubicBezTo>
                  <a:cubicBezTo>
                    <a:pt x="625" y="3538"/>
                    <a:pt x="618" y="3470"/>
                    <a:pt x="610" y="3402"/>
                  </a:cubicBezTo>
                  <a:cubicBezTo>
                    <a:pt x="564" y="2953"/>
                    <a:pt x="548" y="2468"/>
                    <a:pt x="565" y="1982"/>
                  </a:cubicBezTo>
                  <a:cubicBezTo>
                    <a:pt x="449" y="1987"/>
                    <a:pt x="345" y="1992"/>
                    <a:pt x="245" y="1998"/>
                  </a:cubicBezTo>
                  <a:cubicBezTo>
                    <a:pt x="249" y="1908"/>
                    <a:pt x="254" y="1823"/>
                    <a:pt x="261" y="1735"/>
                  </a:cubicBezTo>
                  <a:cubicBezTo>
                    <a:pt x="360" y="1725"/>
                    <a:pt x="465" y="1717"/>
                    <a:pt x="579" y="1707"/>
                  </a:cubicBezTo>
                  <a:cubicBezTo>
                    <a:pt x="584" y="1630"/>
                    <a:pt x="590" y="1555"/>
                    <a:pt x="596" y="1479"/>
                  </a:cubicBezTo>
                  <a:cubicBezTo>
                    <a:pt x="648" y="1016"/>
                    <a:pt x="1136" y="732"/>
                    <a:pt x="1542" y="623"/>
                  </a:cubicBezTo>
                  <a:cubicBezTo>
                    <a:pt x="1723" y="579"/>
                    <a:pt x="1833" y="565"/>
                    <a:pt x="1920" y="561"/>
                  </a:cubicBezTo>
                  <a:cubicBezTo>
                    <a:pt x="1951" y="560"/>
                    <a:pt x="1985" y="558"/>
                    <a:pt x="2018" y="558"/>
                  </a:cubicBezTo>
                  <a:cubicBezTo>
                    <a:pt x="2102" y="558"/>
                    <a:pt x="2188" y="566"/>
                    <a:pt x="2242" y="603"/>
                  </a:cubicBezTo>
                  <a:cubicBezTo>
                    <a:pt x="2330" y="669"/>
                    <a:pt x="2416" y="734"/>
                    <a:pt x="2508" y="807"/>
                  </a:cubicBezTo>
                  <a:cubicBezTo>
                    <a:pt x="2518" y="819"/>
                    <a:pt x="2528" y="839"/>
                    <a:pt x="2505" y="873"/>
                  </a:cubicBezTo>
                  <a:cubicBezTo>
                    <a:pt x="2463" y="922"/>
                    <a:pt x="2422" y="969"/>
                    <a:pt x="2379" y="1020"/>
                  </a:cubicBezTo>
                  <a:cubicBezTo>
                    <a:pt x="2354" y="1050"/>
                    <a:pt x="2313" y="1042"/>
                    <a:pt x="2278" y="1033"/>
                  </a:cubicBezTo>
                  <a:cubicBezTo>
                    <a:pt x="2206" y="996"/>
                    <a:pt x="2136" y="962"/>
                    <a:pt x="2065" y="927"/>
                  </a:cubicBezTo>
                  <a:cubicBezTo>
                    <a:pt x="1937" y="870"/>
                    <a:pt x="1804" y="812"/>
                    <a:pt x="1657" y="818"/>
                  </a:cubicBezTo>
                  <a:cubicBezTo>
                    <a:pt x="1565" y="825"/>
                    <a:pt x="1475" y="919"/>
                    <a:pt x="1466" y="1048"/>
                  </a:cubicBezTo>
                  <a:cubicBezTo>
                    <a:pt x="1453" y="1244"/>
                    <a:pt x="1445" y="1446"/>
                    <a:pt x="1438" y="1664"/>
                  </a:cubicBezTo>
                  <a:cubicBezTo>
                    <a:pt x="1694" y="1656"/>
                    <a:pt x="1949" y="1652"/>
                    <a:pt x="2218" y="1651"/>
                  </a:cubicBezTo>
                  <a:cubicBezTo>
                    <a:pt x="2218" y="1712"/>
                    <a:pt x="2218" y="1768"/>
                    <a:pt x="2218" y="1831"/>
                  </a:cubicBezTo>
                  <a:cubicBezTo>
                    <a:pt x="2130" y="1870"/>
                    <a:pt x="2047" y="1910"/>
                    <a:pt x="1959" y="1950"/>
                  </a:cubicBezTo>
                  <a:cubicBezTo>
                    <a:pt x="1778" y="1952"/>
                    <a:pt x="1605" y="1954"/>
                    <a:pt x="1431" y="1957"/>
                  </a:cubicBezTo>
                  <a:cubicBezTo>
                    <a:pt x="1423" y="2475"/>
                    <a:pt x="1430" y="2992"/>
                    <a:pt x="1454" y="3469"/>
                  </a:cubicBezTo>
                  <a:cubicBezTo>
                    <a:pt x="1458" y="3541"/>
                    <a:pt x="1462" y="3614"/>
                    <a:pt x="1482" y="3663"/>
                  </a:cubicBezTo>
                  <a:cubicBezTo>
                    <a:pt x="1507" y="3725"/>
                    <a:pt x="1650" y="3772"/>
                    <a:pt x="1961" y="3789"/>
                  </a:cubicBezTo>
                  <a:cubicBezTo>
                    <a:pt x="1962" y="3844"/>
                    <a:pt x="1964" y="3895"/>
                    <a:pt x="1965" y="3947"/>
                  </a:cubicBezTo>
                  <a:cubicBezTo>
                    <a:pt x="1459" y="3932"/>
                    <a:pt x="973" y="3884"/>
                    <a:pt x="583" y="3814"/>
                  </a:cubicBezTo>
                  <a:cubicBezTo>
                    <a:pt x="1002" y="4282"/>
                    <a:pt x="1611" y="4576"/>
                    <a:pt x="2288" y="4576"/>
                  </a:cubicBezTo>
                  <a:cubicBezTo>
                    <a:pt x="3552" y="4576"/>
                    <a:pt x="4576" y="3552"/>
                    <a:pt x="4576" y="2288"/>
                  </a:cubicBezTo>
                  <a:cubicBezTo>
                    <a:pt x="4576" y="1809"/>
                    <a:pt x="4428" y="1364"/>
                    <a:pt x="4176" y="99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7">
              <a:extLst>
                <a:ext uri="{FF2B5EF4-FFF2-40B4-BE49-F238E27FC236}">
                  <a16:creationId xmlns:a16="http://schemas.microsoft.com/office/drawing/2014/main" id="{474C615A-5576-4B0A-9CE2-01199913730D}"/>
                </a:ext>
              </a:extLst>
            </p:cNvPr>
            <p:cNvSpPr>
              <a:spLocks/>
            </p:cNvSpPr>
            <p:nvPr userDrawn="1"/>
          </p:nvSpPr>
          <p:spPr bwMode="auto">
            <a:xfrm>
              <a:off x="5360" y="6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E317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ooter Placeholder 5">
            <a:extLst>
              <a:ext uri="{FF2B5EF4-FFF2-40B4-BE49-F238E27FC236}">
                <a16:creationId xmlns:a16="http://schemas.microsoft.com/office/drawing/2014/main" id="{FB822D05-DFA8-4D92-B24D-FF05F186AD3D}"/>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bg1"/>
                </a:solidFill>
                <a:latin typeface="+mn-lt"/>
              </a:defRPr>
            </a:lvl1pPr>
          </a:lstStyle>
          <a:p>
            <a:endParaRPr lang="en-US" dirty="0"/>
          </a:p>
        </p:txBody>
      </p:sp>
    </p:spTree>
    <p:extLst>
      <p:ext uri="{BB962C8B-B14F-4D97-AF65-F5344CB8AC3E}">
        <p14:creationId xmlns:p14="http://schemas.microsoft.com/office/powerpoint/2010/main" val="2683013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B447-4E02-404F-ABC8-A62257BF82AD}"/>
              </a:ext>
            </a:extLst>
          </p:cNvPr>
          <p:cNvSpPr>
            <a:spLocks noGrp="1"/>
          </p:cNvSpPr>
          <p:nvPr>
            <p:ph type="title"/>
          </p:nvPr>
        </p:nvSpPr>
        <p:spPr/>
        <p:txBody>
          <a:bodyPr/>
          <a:lstStyle/>
          <a:p>
            <a:r>
              <a:rPr lang="en-US"/>
              <a:t>Click to edit Master title style</a:t>
            </a:r>
          </a:p>
        </p:txBody>
      </p:sp>
      <p:sp>
        <p:nvSpPr>
          <p:cNvPr id="5" name="Footer Placeholder 5">
            <a:extLst>
              <a:ext uri="{FF2B5EF4-FFF2-40B4-BE49-F238E27FC236}">
                <a16:creationId xmlns:a16="http://schemas.microsoft.com/office/drawing/2014/main" id="{C67D59D8-C174-48FB-8052-EA97A71B3CFA}"/>
              </a:ext>
            </a:extLst>
          </p:cNvPr>
          <p:cNvSpPr>
            <a:spLocks noGrp="1"/>
          </p:cNvSpPr>
          <p:nvPr>
            <p:ph type="ftr" sz="quarter" idx="3"/>
          </p:nvPr>
        </p:nvSpPr>
        <p:spPr>
          <a:xfrm>
            <a:off x="1783906" y="6622456"/>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a:p>
        </p:txBody>
      </p:sp>
    </p:spTree>
    <p:extLst>
      <p:ext uri="{BB962C8B-B14F-4D97-AF65-F5344CB8AC3E}">
        <p14:creationId xmlns:p14="http://schemas.microsoft.com/office/powerpoint/2010/main" val="828626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3431A475-DC92-4583-AB02-A2CC9920332F}"/>
              </a:ext>
            </a:extLst>
          </p:cNvPr>
          <p:cNvSpPr>
            <a:spLocks noGrp="1"/>
          </p:cNvSpPr>
          <p:nvPr>
            <p:ph type="body" idx="13"/>
          </p:nvPr>
        </p:nvSpPr>
        <p:spPr>
          <a:xfrm>
            <a:off x="696385" y="1237903"/>
            <a:ext cx="10794575" cy="307777"/>
          </a:xfrm>
        </p:spPr>
        <p:txBody>
          <a:bodyPr wrap="square" anchor="t">
            <a:spAutoFit/>
          </a:bodyPr>
          <a:lstStyle>
            <a:lvl1pPr marL="0" indent="0">
              <a:lnSpc>
                <a:spcPct val="100000"/>
              </a:lnSpc>
              <a:spcBef>
                <a:spcPts val="0"/>
              </a:spcBef>
              <a:buNone/>
              <a:defRPr sz="20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2">
            <a:extLst>
              <a:ext uri="{FF2B5EF4-FFF2-40B4-BE49-F238E27FC236}">
                <a16:creationId xmlns:a16="http://schemas.microsoft.com/office/drawing/2014/main" id="{F1543B27-30F5-49F3-A344-80EEF4BE7A1D}"/>
              </a:ext>
            </a:extLst>
          </p:cNvPr>
          <p:cNvSpPr>
            <a:spLocks noGrp="1"/>
          </p:cNvSpPr>
          <p:nvPr>
            <p:ph idx="1"/>
          </p:nvPr>
        </p:nvSpPr>
        <p:spPr>
          <a:xfrm>
            <a:off x="685800" y="2129341"/>
            <a:ext cx="10820400"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07CD4C08-977C-47A1-8EEC-9B7F9DC90644}"/>
              </a:ext>
            </a:extLst>
          </p:cNvPr>
          <p:cNvSpPr>
            <a:spLocks noGrp="1"/>
          </p:cNvSpPr>
          <p:nvPr>
            <p:ph type="title"/>
          </p:nvPr>
        </p:nvSpPr>
        <p:spPr/>
        <p:txBody>
          <a:bodyPr/>
          <a:lstStyle/>
          <a:p>
            <a:r>
              <a:rPr lang="en-US"/>
              <a:t>Click to edit Master title style</a:t>
            </a:r>
            <a:endParaRPr lang="en-US" dirty="0"/>
          </a:p>
        </p:txBody>
      </p:sp>
      <p:sp>
        <p:nvSpPr>
          <p:cNvPr id="5" name="Footer Placeholder 5">
            <a:extLst>
              <a:ext uri="{FF2B5EF4-FFF2-40B4-BE49-F238E27FC236}">
                <a16:creationId xmlns:a16="http://schemas.microsoft.com/office/drawing/2014/main" id="{5701B0A3-75BF-48C2-8A1E-978739B12491}"/>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Tree>
    <p:extLst>
      <p:ext uri="{BB962C8B-B14F-4D97-AF65-F5344CB8AC3E}">
        <p14:creationId xmlns:p14="http://schemas.microsoft.com/office/powerpoint/2010/main" val="87221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p:txBody>
          <a:bodyPr/>
          <a:lstStyle/>
          <a:p>
            <a:r>
              <a:rPr lang="en-US"/>
              <a:t>Click to edit Master title style</a:t>
            </a:r>
          </a:p>
        </p:txBody>
      </p:sp>
      <p:sp>
        <p:nvSpPr>
          <p:cNvPr id="19" name="Content Placeholder 2">
            <a:extLst>
              <a:ext uri="{FF2B5EF4-FFF2-40B4-BE49-F238E27FC236}">
                <a16:creationId xmlns:a16="http://schemas.microsoft.com/office/drawing/2014/main" id="{65AEBC58-1A9D-47F7-A2C7-132ADC3ADF0F}"/>
              </a:ext>
            </a:extLst>
          </p:cNvPr>
          <p:cNvSpPr>
            <a:spLocks noGrp="1"/>
          </p:cNvSpPr>
          <p:nvPr>
            <p:ph idx="1"/>
          </p:nvPr>
        </p:nvSpPr>
        <p:spPr>
          <a:xfrm>
            <a:off x="685800" y="2129341"/>
            <a:ext cx="5225879"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a:extLst>
              <a:ext uri="{FF2B5EF4-FFF2-40B4-BE49-F238E27FC236}">
                <a16:creationId xmlns:a16="http://schemas.microsoft.com/office/drawing/2014/main" id="{1D26F957-AE85-4980-8F7C-ACF33D6EE72A}"/>
              </a:ext>
            </a:extLst>
          </p:cNvPr>
          <p:cNvSpPr>
            <a:spLocks noGrp="1"/>
          </p:cNvSpPr>
          <p:nvPr>
            <p:ph idx="14"/>
          </p:nvPr>
        </p:nvSpPr>
        <p:spPr>
          <a:xfrm>
            <a:off x="6279161" y="2129341"/>
            <a:ext cx="5225879"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43CDCA9C-0DE3-4820-9631-D4BCC0162F0F}"/>
              </a:ext>
            </a:extLst>
          </p:cNvPr>
          <p:cNvSpPr>
            <a:spLocks noGrp="1"/>
          </p:cNvSpPr>
          <p:nvPr>
            <p:ph type="body" idx="13"/>
          </p:nvPr>
        </p:nvSpPr>
        <p:spPr>
          <a:xfrm>
            <a:off x="696385" y="1237903"/>
            <a:ext cx="10794575" cy="307777"/>
          </a:xfrm>
        </p:spPr>
        <p:txBody>
          <a:bodyPr wrap="square" anchor="t">
            <a:spAutoFit/>
          </a:bodyPr>
          <a:lstStyle>
            <a:lvl1pPr marL="0" indent="0">
              <a:lnSpc>
                <a:spcPct val="100000"/>
              </a:lnSpc>
              <a:spcBef>
                <a:spcPts val="0"/>
              </a:spcBef>
              <a:buNone/>
              <a:defRPr sz="20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Footer Placeholder 5">
            <a:extLst>
              <a:ext uri="{FF2B5EF4-FFF2-40B4-BE49-F238E27FC236}">
                <a16:creationId xmlns:a16="http://schemas.microsoft.com/office/drawing/2014/main" id="{B54F19B9-7616-4854-9292-90F445DF71A3}"/>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Tree>
    <p:extLst>
      <p:ext uri="{BB962C8B-B14F-4D97-AF65-F5344CB8AC3E}">
        <p14:creationId xmlns:p14="http://schemas.microsoft.com/office/powerpoint/2010/main" val="177907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eighted Righ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p:txBody>
          <a:bodyPr/>
          <a:lstStyle/>
          <a:p>
            <a:r>
              <a:rPr lang="en-US"/>
              <a:t>Click to edit Master title style</a:t>
            </a:r>
          </a:p>
        </p:txBody>
      </p:sp>
      <p:sp>
        <p:nvSpPr>
          <p:cNvPr id="23" name="Content Placeholder 2">
            <a:extLst>
              <a:ext uri="{FF2B5EF4-FFF2-40B4-BE49-F238E27FC236}">
                <a16:creationId xmlns:a16="http://schemas.microsoft.com/office/drawing/2014/main" id="{1D26F957-AE85-4980-8F7C-ACF33D6EE72A}"/>
              </a:ext>
            </a:extLst>
          </p:cNvPr>
          <p:cNvSpPr>
            <a:spLocks noGrp="1"/>
          </p:cNvSpPr>
          <p:nvPr>
            <p:ph idx="14"/>
          </p:nvPr>
        </p:nvSpPr>
        <p:spPr>
          <a:xfrm>
            <a:off x="4408425" y="2129341"/>
            <a:ext cx="7097774"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E399A2C1-F038-4EC3-9461-009F7F4CCB8A}"/>
              </a:ext>
            </a:extLst>
          </p:cNvPr>
          <p:cNvSpPr>
            <a:spLocks noGrp="1"/>
          </p:cNvSpPr>
          <p:nvPr>
            <p:ph type="body" idx="13"/>
          </p:nvPr>
        </p:nvSpPr>
        <p:spPr>
          <a:xfrm>
            <a:off x="696386" y="1237903"/>
            <a:ext cx="10794574" cy="307777"/>
          </a:xfrm>
        </p:spPr>
        <p:txBody>
          <a:bodyPr wrap="square" anchor="t">
            <a:spAutoFit/>
          </a:bodyPr>
          <a:lstStyle>
            <a:lvl1pPr marL="0" indent="0">
              <a:lnSpc>
                <a:spcPct val="100000"/>
              </a:lnSpc>
              <a:spcBef>
                <a:spcPts val="0"/>
              </a:spcBef>
              <a:buNone/>
              <a:defRPr sz="20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Footer Placeholder 5">
            <a:extLst>
              <a:ext uri="{FF2B5EF4-FFF2-40B4-BE49-F238E27FC236}">
                <a16:creationId xmlns:a16="http://schemas.microsoft.com/office/drawing/2014/main" id="{E68F8699-C93E-4766-946B-92B3DE855450}"/>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
        <p:nvSpPr>
          <p:cNvPr id="12" name="Content Placeholder 2">
            <a:extLst>
              <a:ext uri="{FF2B5EF4-FFF2-40B4-BE49-F238E27FC236}">
                <a16:creationId xmlns:a16="http://schemas.microsoft.com/office/drawing/2014/main" id="{758FE500-7DEB-409F-8541-EF9AFA5DAEE2}"/>
              </a:ext>
            </a:extLst>
          </p:cNvPr>
          <p:cNvSpPr>
            <a:spLocks noGrp="1"/>
          </p:cNvSpPr>
          <p:nvPr>
            <p:ph idx="1"/>
          </p:nvPr>
        </p:nvSpPr>
        <p:spPr>
          <a:xfrm>
            <a:off x="685801" y="2129341"/>
            <a:ext cx="3092116"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198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eighted Lef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992D9BB4-6A42-42F9-9B40-381660F7B068}"/>
              </a:ext>
            </a:extLst>
          </p:cNvPr>
          <p:cNvSpPr>
            <a:spLocks noGrp="1"/>
          </p:cNvSpPr>
          <p:nvPr>
            <p:ph idx="15"/>
          </p:nvPr>
        </p:nvSpPr>
        <p:spPr>
          <a:xfrm>
            <a:off x="8131048" y="2129341"/>
            <a:ext cx="3375151"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7BE29A37-78BE-43B1-8784-79DBC58EA1D0}"/>
              </a:ext>
            </a:extLst>
          </p:cNvPr>
          <p:cNvSpPr>
            <a:spLocks noGrp="1"/>
          </p:cNvSpPr>
          <p:nvPr>
            <p:ph type="body" idx="13"/>
          </p:nvPr>
        </p:nvSpPr>
        <p:spPr>
          <a:xfrm>
            <a:off x="696385" y="1237903"/>
            <a:ext cx="10794575" cy="307777"/>
          </a:xfrm>
        </p:spPr>
        <p:txBody>
          <a:bodyPr wrap="square" anchor="t">
            <a:spAutoFit/>
          </a:bodyPr>
          <a:lstStyle>
            <a:lvl1pPr marL="0" indent="0">
              <a:lnSpc>
                <a:spcPct val="100000"/>
              </a:lnSpc>
              <a:spcBef>
                <a:spcPts val="0"/>
              </a:spcBef>
              <a:buNone/>
              <a:defRPr sz="20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Footer Placeholder 5">
            <a:extLst>
              <a:ext uri="{FF2B5EF4-FFF2-40B4-BE49-F238E27FC236}">
                <a16:creationId xmlns:a16="http://schemas.microsoft.com/office/drawing/2014/main" id="{475B029E-07C1-4C36-9B77-AF5D2F8F6C41}"/>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
        <p:nvSpPr>
          <p:cNvPr id="3" name="Title 2">
            <a:extLst>
              <a:ext uri="{FF2B5EF4-FFF2-40B4-BE49-F238E27FC236}">
                <a16:creationId xmlns:a16="http://schemas.microsoft.com/office/drawing/2014/main" id="{8C7ACF8C-7072-4927-94F7-A90383CF7810}"/>
              </a:ext>
            </a:extLst>
          </p:cNvPr>
          <p:cNvSpPr>
            <a:spLocks noGrp="1"/>
          </p:cNvSpPr>
          <p:nvPr>
            <p:ph type="title"/>
          </p:nvPr>
        </p:nvSpPr>
        <p:spPr>
          <a:xfrm>
            <a:off x="670560" y="112433"/>
            <a:ext cx="10820400" cy="1098762"/>
          </a:xfrm>
        </p:spPr>
        <p:txBody>
          <a:bodyPr/>
          <a:lstStyle/>
          <a:p>
            <a:r>
              <a:rPr lang="en-US"/>
              <a:t>Click to edit Master title style</a:t>
            </a:r>
          </a:p>
        </p:txBody>
      </p:sp>
      <p:sp>
        <p:nvSpPr>
          <p:cNvPr id="17" name="Content Placeholder 2">
            <a:extLst>
              <a:ext uri="{FF2B5EF4-FFF2-40B4-BE49-F238E27FC236}">
                <a16:creationId xmlns:a16="http://schemas.microsoft.com/office/drawing/2014/main" id="{CDA3265A-780E-453C-8B87-FB1343BE57CF}"/>
              </a:ext>
            </a:extLst>
          </p:cNvPr>
          <p:cNvSpPr>
            <a:spLocks noGrp="1"/>
          </p:cNvSpPr>
          <p:nvPr>
            <p:ph idx="1"/>
          </p:nvPr>
        </p:nvSpPr>
        <p:spPr>
          <a:xfrm>
            <a:off x="685800" y="2129341"/>
            <a:ext cx="7097776"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41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670560" y="112433"/>
            <a:ext cx="10820400" cy="1098762"/>
          </a:xfrm>
        </p:spPr>
        <p:txBody>
          <a:bodyPr/>
          <a:lstStyle/>
          <a:p>
            <a:r>
              <a:rPr lang="en-US"/>
              <a:t>Click to edit Master title style</a:t>
            </a:r>
          </a:p>
        </p:txBody>
      </p:sp>
      <p:sp>
        <p:nvSpPr>
          <p:cNvPr id="7" name="Text Placeholder 2">
            <a:extLst>
              <a:ext uri="{FF2B5EF4-FFF2-40B4-BE49-F238E27FC236}">
                <a16:creationId xmlns:a16="http://schemas.microsoft.com/office/drawing/2014/main" id="{A16A9D42-8D1B-41DC-8C31-4A94662332C0}"/>
              </a:ext>
            </a:extLst>
          </p:cNvPr>
          <p:cNvSpPr>
            <a:spLocks noGrp="1"/>
          </p:cNvSpPr>
          <p:nvPr>
            <p:ph type="body" idx="13"/>
          </p:nvPr>
        </p:nvSpPr>
        <p:spPr>
          <a:xfrm>
            <a:off x="696385" y="1237903"/>
            <a:ext cx="10794575" cy="307777"/>
          </a:xfrm>
        </p:spPr>
        <p:txBody>
          <a:bodyPr wrap="square" anchor="t">
            <a:spAutoFit/>
          </a:bodyPr>
          <a:lstStyle>
            <a:lvl1pPr marL="0" indent="0">
              <a:lnSpc>
                <a:spcPct val="100000"/>
              </a:lnSpc>
              <a:spcBef>
                <a:spcPts val="0"/>
              </a:spcBef>
              <a:buNone/>
              <a:defRPr sz="20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5">
            <a:extLst>
              <a:ext uri="{FF2B5EF4-FFF2-40B4-BE49-F238E27FC236}">
                <a16:creationId xmlns:a16="http://schemas.microsoft.com/office/drawing/2014/main" id="{3F77A74F-F148-4A65-BA42-15E18E826999}"/>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
        <p:nvSpPr>
          <p:cNvPr id="14" name="Content Placeholder 2">
            <a:extLst>
              <a:ext uri="{FF2B5EF4-FFF2-40B4-BE49-F238E27FC236}">
                <a16:creationId xmlns:a16="http://schemas.microsoft.com/office/drawing/2014/main" id="{E0EB8B04-8C4C-4C75-9410-6E3E7735525A}"/>
              </a:ext>
            </a:extLst>
          </p:cNvPr>
          <p:cNvSpPr>
            <a:spLocks noGrp="1"/>
          </p:cNvSpPr>
          <p:nvPr>
            <p:ph idx="1"/>
          </p:nvPr>
        </p:nvSpPr>
        <p:spPr>
          <a:xfrm>
            <a:off x="685800" y="2129341"/>
            <a:ext cx="3375151"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A8883B6-B065-4978-AC0A-27C1589D4625}"/>
              </a:ext>
            </a:extLst>
          </p:cNvPr>
          <p:cNvSpPr>
            <a:spLocks noGrp="1"/>
          </p:cNvSpPr>
          <p:nvPr>
            <p:ph idx="14"/>
          </p:nvPr>
        </p:nvSpPr>
        <p:spPr>
          <a:xfrm>
            <a:off x="4408425" y="2129341"/>
            <a:ext cx="3375151"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E9EBD7AB-A4EA-4B9A-85FE-07962974EF85}"/>
              </a:ext>
            </a:extLst>
          </p:cNvPr>
          <p:cNvSpPr>
            <a:spLocks noGrp="1"/>
          </p:cNvSpPr>
          <p:nvPr>
            <p:ph idx="15"/>
          </p:nvPr>
        </p:nvSpPr>
        <p:spPr>
          <a:xfrm>
            <a:off x="8131050" y="2129341"/>
            <a:ext cx="3375151" cy="404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348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964-871F-4948-AFAC-23CDD231437C}"/>
              </a:ext>
            </a:extLst>
          </p:cNvPr>
          <p:cNvSpPr>
            <a:spLocks noGrp="1"/>
          </p:cNvSpPr>
          <p:nvPr>
            <p:ph type="title"/>
          </p:nvPr>
        </p:nvSpPr>
        <p:spPr>
          <a:xfrm>
            <a:off x="670560" y="112433"/>
            <a:ext cx="10820400" cy="1098762"/>
          </a:xfrm>
        </p:spPr>
        <p:txBody>
          <a:bodyPr/>
          <a:lstStyle/>
          <a:p>
            <a:r>
              <a:rPr lang="en-US"/>
              <a:t>Click to edit Master title style</a:t>
            </a:r>
          </a:p>
        </p:txBody>
      </p:sp>
      <p:sp>
        <p:nvSpPr>
          <p:cNvPr id="8" name="Text Placeholder 2">
            <a:extLst>
              <a:ext uri="{FF2B5EF4-FFF2-40B4-BE49-F238E27FC236}">
                <a16:creationId xmlns:a16="http://schemas.microsoft.com/office/drawing/2014/main" id="{3DA931F3-24FC-4AA0-B7F3-C3120064308E}"/>
              </a:ext>
            </a:extLst>
          </p:cNvPr>
          <p:cNvSpPr>
            <a:spLocks noGrp="1"/>
          </p:cNvSpPr>
          <p:nvPr>
            <p:ph type="body" idx="13"/>
          </p:nvPr>
        </p:nvSpPr>
        <p:spPr>
          <a:xfrm>
            <a:off x="696385" y="1237903"/>
            <a:ext cx="10794575" cy="307777"/>
          </a:xfrm>
        </p:spPr>
        <p:txBody>
          <a:bodyPr wrap="square" anchor="t">
            <a:spAutoFit/>
          </a:bodyPr>
          <a:lstStyle>
            <a:lvl1pPr marL="0" indent="0">
              <a:lnSpc>
                <a:spcPct val="100000"/>
              </a:lnSpc>
              <a:spcBef>
                <a:spcPts val="0"/>
              </a:spcBef>
              <a:buNone/>
              <a:defRPr sz="20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Footer Placeholder 5">
            <a:extLst>
              <a:ext uri="{FF2B5EF4-FFF2-40B4-BE49-F238E27FC236}">
                <a16:creationId xmlns:a16="http://schemas.microsoft.com/office/drawing/2014/main" id="{013C74D6-481E-4159-9A7E-5661828A3C13}"/>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
        <p:nvSpPr>
          <p:cNvPr id="18" name="Content Placeholder 2">
            <a:extLst>
              <a:ext uri="{FF2B5EF4-FFF2-40B4-BE49-F238E27FC236}">
                <a16:creationId xmlns:a16="http://schemas.microsoft.com/office/drawing/2014/main" id="{BE7998D8-5936-4D7A-B5EE-9EF6191A0F89}"/>
              </a:ext>
            </a:extLst>
          </p:cNvPr>
          <p:cNvSpPr>
            <a:spLocks noGrp="1"/>
          </p:cNvSpPr>
          <p:nvPr>
            <p:ph idx="1"/>
          </p:nvPr>
        </p:nvSpPr>
        <p:spPr>
          <a:xfrm>
            <a:off x="685800" y="2129341"/>
            <a:ext cx="2444495" cy="4040682"/>
          </a:xfrm>
        </p:spPr>
        <p:txBody>
          <a:bodyPr/>
          <a:lstStyle>
            <a:lvl1pPr>
              <a:defRPr sz="1800"/>
            </a:lvl1pPr>
            <a:lvl2pPr>
              <a:defRPr sz="1800"/>
            </a:lvl2pPr>
            <a:lvl3pPr>
              <a:defRPr sz="1200"/>
            </a:lvl3pPr>
            <a:lvl4pPr>
              <a:defRPr sz="12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a:extLst>
              <a:ext uri="{FF2B5EF4-FFF2-40B4-BE49-F238E27FC236}">
                <a16:creationId xmlns:a16="http://schemas.microsoft.com/office/drawing/2014/main" id="{6B57B2C7-B7A9-47CC-8922-F658A46E615F}"/>
              </a:ext>
            </a:extLst>
          </p:cNvPr>
          <p:cNvSpPr>
            <a:spLocks noGrp="1"/>
          </p:cNvSpPr>
          <p:nvPr>
            <p:ph idx="14"/>
          </p:nvPr>
        </p:nvSpPr>
        <p:spPr>
          <a:xfrm>
            <a:off x="3477769" y="2129341"/>
            <a:ext cx="2444495" cy="4040682"/>
          </a:xfrm>
        </p:spPr>
        <p:txBody>
          <a:bodyPr/>
          <a:lstStyle>
            <a:lvl1pPr>
              <a:defRPr sz="1800"/>
            </a:lvl1pPr>
            <a:lvl2pPr>
              <a:defRPr sz="1800"/>
            </a:lvl2pPr>
            <a:lvl3pPr>
              <a:defRPr sz="1200"/>
            </a:lvl3pPr>
            <a:lvl4pPr>
              <a:defRPr sz="12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39A50C74-465F-4D6F-9272-0C16EBEECD1D}"/>
              </a:ext>
            </a:extLst>
          </p:cNvPr>
          <p:cNvSpPr>
            <a:spLocks noGrp="1"/>
          </p:cNvSpPr>
          <p:nvPr>
            <p:ph idx="15"/>
          </p:nvPr>
        </p:nvSpPr>
        <p:spPr>
          <a:xfrm>
            <a:off x="6269738" y="2129341"/>
            <a:ext cx="2444495" cy="4040682"/>
          </a:xfrm>
        </p:spPr>
        <p:txBody>
          <a:bodyPr/>
          <a:lstStyle>
            <a:lvl1pPr>
              <a:defRPr sz="1800"/>
            </a:lvl1pPr>
            <a:lvl2pPr>
              <a:defRPr sz="1800"/>
            </a:lvl2pPr>
            <a:lvl3pPr>
              <a:defRPr sz="1200"/>
            </a:lvl3pPr>
            <a:lvl4pPr>
              <a:defRPr sz="12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9D834318-B037-40FD-8C04-F8827D75DEA2}"/>
              </a:ext>
            </a:extLst>
          </p:cNvPr>
          <p:cNvSpPr>
            <a:spLocks noGrp="1"/>
          </p:cNvSpPr>
          <p:nvPr>
            <p:ph idx="16"/>
          </p:nvPr>
        </p:nvSpPr>
        <p:spPr>
          <a:xfrm>
            <a:off x="9061707" y="2129341"/>
            <a:ext cx="2444495" cy="4040682"/>
          </a:xfrm>
        </p:spPr>
        <p:txBody>
          <a:bodyPr/>
          <a:lstStyle>
            <a:lvl1pPr>
              <a:defRPr sz="1800"/>
            </a:lvl1pPr>
            <a:lvl2pPr>
              <a:defRPr sz="1800"/>
            </a:lvl2pPr>
            <a:lvl3pPr>
              <a:defRPr sz="1200"/>
            </a:lvl3pPr>
            <a:lvl4pPr>
              <a:defRPr sz="12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30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B447-4E02-404F-ABC8-A62257BF82AD}"/>
              </a:ext>
            </a:extLst>
          </p:cNvPr>
          <p:cNvSpPr>
            <a:spLocks noGrp="1"/>
          </p:cNvSpPr>
          <p:nvPr>
            <p:ph type="title"/>
          </p:nvPr>
        </p:nvSpPr>
        <p:spPr/>
        <p:txBody>
          <a:bodyPr/>
          <a:lstStyle/>
          <a:p>
            <a:r>
              <a:rPr lang="en-US"/>
              <a:t>Click to edit Master title style</a:t>
            </a:r>
          </a:p>
        </p:txBody>
      </p:sp>
      <p:sp>
        <p:nvSpPr>
          <p:cNvPr id="4" name="Text Placeholder 2">
            <a:extLst>
              <a:ext uri="{FF2B5EF4-FFF2-40B4-BE49-F238E27FC236}">
                <a16:creationId xmlns:a16="http://schemas.microsoft.com/office/drawing/2014/main" id="{0F280683-233F-46F2-80EE-538EE579FA49}"/>
              </a:ext>
            </a:extLst>
          </p:cNvPr>
          <p:cNvSpPr>
            <a:spLocks noGrp="1"/>
          </p:cNvSpPr>
          <p:nvPr>
            <p:ph type="body" idx="13"/>
          </p:nvPr>
        </p:nvSpPr>
        <p:spPr>
          <a:xfrm>
            <a:off x="696385" y="1237903"/>
            <a:ext cx="10794575" cy="307777"/>
          </a:xfrm>
        </p:spPr>
        <p:txBody>
          <a:bodyPr wrap="square" anchor="t">
            <a:spAutoFit/>
          </a:bodyPr>
          <a:lstStyle>
            <a:lvl1pPr marL="0" indent="0">
              <a:lnSpc>
                <a:spcPct val="100000"/>
              </a:lnSpc>
              <a:spcBef>
                <a:spcPts val="0"/>
              </a:spcBef>
              <a:buNone/>
              <a:defRPr sz="2000" b="1" cap="all" spc="50" baseline="0">
                <a:solidFill>
                  <a:srgbClr val="7D7D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Footer Placeholder 5">
            <a:extLst>
              <a:ext uri="{FF2B5EF4-FFF2-40B4-BE49-F238E27FC236}">
                <a16:creationId xmlns:a16="http://schemas.microsoft.com/office/drawing/2014/main" id="{C67D59D8-C174-48FB-8052-EA97A71B3CFA}"/>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Tree>
    <p:extLst>
      <p:ext uri="{BB962C8B-B14F-4D97-AF65-F5344CB8AC3E}">
        <p14:creationId xmlns:p14="http://schemas.microsoft.com/office/powerpoint/2010/main" val="1552557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9411D-BC96-4E78-BA86-AE555DEC231E}"/>
              </a:ext>
            </a:extLst>
          </p:cNvPr>
          <p:cNvSpPr>
            <a:spLocks noGrp="1"/>
          </p:cNvSpPr>
          <p:nvPr>
            <p:ph type="title"/>
          </p:nvPr>
        </p:nvSpPr>
        <p:spPr bwMode="gray">
          <a:xfrm>
            <a:off x="670560" y="112433"/>
            <a:ext cx="10820400" cy="109876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BAD322-0F4D-4143-81C8-A073EA5D215B}"/>
              </a:ext>
            </a:extLst>
          </p:cNvPr>
          <p:cNvSpPr>
            <a:spLocks noGrp="1"/>
          </p:cNvSpPr>
          <p:nvPr>
            <p:ph type="body" idx="1"/>
          </p:nvPr>
        </p:nvSpPr>
        <p:spPr bwMode="gray">
          <a:xfrm>
            <a:off x="685800" y="2129340"/>
            <a:ext cx="10820400" cy="404068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42AAB995-A37B-47CB-8A82-4E41671FDD98}"/>
              </a:ext>
            </a:extLst>
          </p:cNvPr>
          <p:cNvSpPr txBox="1"/>
          <p:nvPr userDrawn="1"/>
        </p:nvSpPr>
        <p:spPr>
          <a:xfrm>
            <a:off x="686432" y="6631942"/>
            <a:ext cx="1049967" cy="104644"/>
          </a:xfrm>
          <a:prstGeom prst="rect">
            <a:avLst/>
          </a:prstGeom>
          <a:noFill/>
        </p:spPr>
        <p:txBody>
          <a:bodyPr wrap="none" lIns="0" tIns="0" rIns="0" bIns="0" rtlCol="0">
            <a:spAutoFit/>
          </a:bodyPr>
          <a:lstStyle/>
          <a:p>
            <a:pPr marL="0" lvl="4">
              <a:lnSpc>
                <a:spcPct val="85000"/>
              </a:lnSpc>
              <a:spcBef>
                <a:spcPts val="200"/>
              </a:spcBef>
              <a:spcAft>
                <a:spcPts val="400"/>
              </a:spcAft>
              <a:buClr>
                <a:schemeClr val="accent5"/>
              </a:buClr>
            </a:pPr>
            <a:r>
              <a:rPr lang="en-US" sz="800" kern="100" cap="all" spc="50" dirty="0">
                <a:solidFill>
                  <a:srgbClr val="3A343F"/>
                </a:solidFill>
                <a:latin typeface="Arial Narrow" panose="020B0606020202030204" pitchFamily="34" charset="0"/>
                <a:cs typeface="Arial" panose="020B0604020202020204" pitchFamily="34" charset="0"/>
              </a:rPr>
              <a:t>| ©2018 F5 Networks</a:t>
            </a:r>
          </a:p>
        </p:txBody>
      </p:sp>
      <p:sp>
        <p:nvSpPr>
          <p:cNvPr id="5" name="TextBox 4">
            <a:extLst>
              <a:ext uri="{FF2B5EF4-FFF2-40B4-BE49-F238E27FC236}">
                <a16:creationId xmlns:a16="http://schemas.microsoft.com/office/drawing/2014/main" id="{F1C29EEC-46AC-4AA2-9A5E-A9C2EAF88A56}"/>
              </a:ext>
            </a:extLst>
          </p:cNvPr>
          <p:cNvSpPr txBox="1"/>
          <p:nvPr userDrawn="1"/>
        </p:nvSpPr>
        <p:spPr>
          <a:xfrm>
            <a:off x="0" y="6631942"/>
            <a:ext cx="650856" cy="104644"/>
          </a:xfrm>
          <a:prstGeom prst="rect">
            <a:avLst/>
          </a:prstGeom>
          <a:noFill/>
        </p:spPr>
        <p:txBody>
          <a:bodyPr wrap="square" lIns="0" tIns="0" rIns="0" bIns="0" rtlCol="0">
            <a:spAutoFit/>
          </a:bodyPr>
          <a:lstStyle/>
          <a:p>
            <a:pPr marL="0" lvl="4" algn="r">
              <a:lnSpc>
                <a:spcPct val="85000"/>
              </a:lnSpc>
              <a:spcBef>
                <a:spcPts val="200"/>
              </a:spcBef>
              <a:spcAft>
                <a:spcPts val="400"/>
              </a:spcAft>
              <a:buClr>
                <a:schemeClr val="accent5"/>
              </a:buClr>
              <a:buFont typeface="Arial" panose="020B0604020202020204" pitchFamily="34" charset="0"/>
              <a:buChar char="​"/>
            </a:pPr>
            <a:fld id="{CB0320B6-2A61-43CE-9396-B5C4FB4B7D43}" type="slidenum">
              <a:rPr lang="en-US" sz="800" kern="100" cap="all" spc="50" smtClean="0">
                <a:solidFill>
                  <a:srgbClr val="3A343F"/>
                </a:solidFill>
                <a:latin typeface="Arial Narrow" panose="020B0606020202030204" pitchFamily="34" charset="0"/>
                <a:cs typeface="Arial" panose="020B0604020202020204" pitchFamily="34" charset="0"/>
              </a:rPr>
              <a:pPr marL="0" lvl="4" algn="r">
                <a:lnSpc>
                  <a:spcPct val="85000"/>
                </a:lnSpc>
                <a:spcBef>
                  <a:spcPts val="200"/>
                </a:spcBef>
                <a:spcAft>
                  <a:spcPts val="400"/>
                </a:spcAft>
                <a:buClr>
                  <a:schemeClr val="accent5"/>
                </a:buClr>
                <a:buFont typeface="Arial" panose="020B0604020202020204" pitchFamily="34" charset="0"/>
                <a:buChar char="​"/>
              </a:pPr>
              <a:t>‹#›</a:t>
            </a:fld>
            <a:endParaRPr lang="en-US" sz="800" kern="100" cap="all" spc="50" dirty="0">
              <a:solidFill>
                <a:srgbClr val="3A343F"/>
              </a:solidFill>
              <a:latin typeface="Arial Narrow" panose="020B0606020202030204" pitchFamily="34" charset="0"/>
              <a:cs typeface="Arial" panose="020B0604020202020204" pitchFamily="34" charset="0"/>
            </a:endParaRPr>
          </a:p>
        </p:txBody>
      </p:sp>
      <p:sp>
        <p:nvSpPr>
          <p:cNvPr id="6" name="Footer Placeholder 5">
            <a:extLst>
              <a:ext uri="{FF2B5EF4-FFF2-40B4-BE49-F238E27FC236}">
                <a16:creationId xmlns:a16="http://schemas.microsoft.com/office/drawing/2014/main" id="{B9695A9D-34EC-4022-8061-AB0F44F53801}"/>
              </a:ext>
            </a:extLst>
          </p:cNvPr>
          <p:cNvSpPr>
            <a:spLocks noGrp="1"/>
          </p:cNvSpPr>
          <p:nvPr>
            <p:ph type="ftr" sz="quarter" idx="3"/>
          </p:nvPr>
        </p:nvSpPr>
        <p:spPr>
          <a:xfrm>
            <a:off x="1783903" y="6613475"/>
            <a:ext cx="4312094" cy="123111"/>
          </a:xfrm>
          <a:prstGeom prst="rect">
            <a:avLst/>
          </a:prstGeom>
        </p:spPr>
        <p:txBody>
          <a:bodyPr vert="horz" lIns="0" tIns="0" rIns="0" bIns="0" rtlCol="0" anchor="ctr">
            <a:noAutofit/>
          </a:bodyPr>
          <a:lstStyle>
            <a:lvl1pPr algn="l">
              <a:defRPr sz="800" kern="100" cap="all" spc="50" baseline="0">
                <a:solidFill>
                  <a:schemeClr val="tx1"/>
                </a:solidFill>
                <a:latin typeface="+mn-lt"/>
              </a:defRPr>
            </a:lvl1pPr>
          </a:lstStyle>
          <a:p>
            <a:endParaRPr lang="en-US" dirty="0"/>
          </a:p>
        </p:txBody>
      </p:sp>
    </p:spTree>
    <p:extLst>
      <p:ext uri="{BB962C8B-B14F-4D97-AF65-F5344CB8AC3E}">
        <p14:creationId xmlns:p14="http://schemas.microsoft.com/office/powerpoint/2010/main" val="2687004505"/>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50" r:id="rId3"/>
    <p:sldLayoutId id="2147483652" r:id="rId4"/>
    <p:sldLayoutId id="2147483660" r:id="rId5"/>
    <p:sldLayoutId id="2147483658" r:id="rId6"/>
    <p:sldLayoutId id="2147483661" r:id="rId7"/>
    <p:sldLayoutId id="2147483659" r:id="rId8"/>
    <p:sldLayoutId id="2147483654" r:id="rId9"/>
    <p:sldLayoutId id="2147483655" r:id="rId10"/>
    <p:sldLayoutId id="2147483651" r:id="rId11"/>
    <p:sldLayoutId id="2147483664" r:id="rId12"/>
    <p:sldLayoutId id="2147483665" r:id="rId13"/>
    <p:sldLayoutId id="2147483662" r:id="rId14"/>
    <p:sldLayoutId id="2147483663" r:id="rId15"/>
    <p:sldLayoutId id="2147483668" r:id="rId16"/>
    <p:sldLayoutId id="2147483667" r:id="rId17"/>
    <p:sldLayoutId id="2147483669" r:id="rId18"/>
    <p:sldLayoutId id="2147483666" r:id="rId19"/>
    <p:sldLayoutId id="2147483671" r:id="rId20"/>
  </p:sldLayoutIdLst>
  <p:txStyles>
    <p:titleStyle>
      <a:lvl1pPr algn="l" defTabSz="914400" rtl="0" eaLnBrk="1" latinLnBrk="0" hangingPunct="1">
        <a:lnSpc>
          <a:spcPct val="85000"/>
        </a:lnSpc>
        <a:spcBef>
          <a:spcPct val="0"/>
        </a:spcBef>
        <a:buNone/>
        <a:defRPr sz="4200" kern="100" spc="-10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24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1200"/>
        </a:spcBef>
        <a:buFont typeface="Arial" panose="020B0604020202020204" pitchFamily="34" charset="0"/>
        <a:buChar char="•"/>
        <a:defRPr sz="2000" kern="100" spc="-20">
          <a:solidFill>
            <a:schemeClr val="tx1"/>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95000"/>
        </a:lnSpc>
        <a:spcBef>
          <a:spcPts val="4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90000"/>
        </a:lnSpc>
        <a:spcBef>
          <a:spcPts val="2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4pPr>
      <a:lvl5pPr marL="0" indent="0" algn="l" defTabSz="914400" rtl="0" eaLnBrk="1" latinLnBrk="0" hangingPunct="1">
        <a:lnSpc>
          <a:spcPct val="90000"/>
        </a:lnSpc>
        <a:spcBef>
          <a:spcPts val="1200"/>
        </a:spcBef>
        <a:spcAft>
          <a:spcPts val="400"/>
        </a:spcAft>
        <a:buFont typeface="Arial" panose="020B0604020202020204" pitchFamily="34" charset="0"/>
        <a:buChar char="​"/>
        <a:defRPr sz="2000" b="1" kern="100" cap="none" spc="0" baseline="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0"/>
        </a:spcBef>
        <a:spcAft>
          <a:spcPts val="600"/>
        </a:spcAft>
        <a:buFont typeface="Arial" panose="020B0604020202020204" pitchFamily="34" charset="0"/>
        <a:buChar char="​"/>
        <a:defRPr sz="1400" kern="100" cap="all" spc="50" baseline="0">
          <a:solidFill>
            <a:schemeClr val="bg2"/>
          </a:solidFill>
          <a:latin typeface="+mn-lt"/>
          <a:ea typeface="+mn-ea"/>
          <a:cs typeface="Arial" panose="020B0604020202020204" pitchFamily="34" charset="0"/>
        </a:defRPr>
      </a:lvl6pPr>
      <a:lvl7pPr marL="0" indent="0" algn="l" defTabSz="914400" rtl="0" eaLnBrk="1" latinLnBrk="0" hangingPunct="1">
        <a:lnSpc>
          <a:spcPct val="120000"/>
        </a:lnSpc>
        <a:spcBef>
          <a:spcPts val="600"/>
        </a:spcBef>
        <a:spcAft>
          <a:spcPts val="6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7pPr>
      <a:lvl8pPr marL="171450" indent="-171450" algn="l" defTabSz="914400" rtl="0" eaLnBrk="1" latinLnBrk="0" hangingPunct="1">
        <a:lnSpc>
          <a:spcPct val="90000"/>
        </a:lnSpc>
        <a:spcBef>
          <a:spcPts val="600"/>
        </a:spcBef>
        <a:spcAft>
          <a:spcPts val="200"/>
        </a:spcAft>
        <a:buFont typeface="Arial" panose="020B0604020202020204" pitchFamily="34" charset="0"/>
        <a:buChar char="•"/>
        <a:defRPr sz="1400" kern="100" spc="0">
          <a:solidFill>
            <a:schemeClr val="tx1"/>
          </a:solidFill>
          <a:latin typeface="Arial" panose="020B0604020202020204" pitchFamily="34" charset="0"/>
          <a:ea typeface="+mn-ea"/>
          <a:cs typeface="Arial" panose="020B0604020202020204" pitchFamily="34" charset="0"/>
        </a:defRPr>
      </a:lvl8pPr>
      <a:lvl9pPr marL="342900" indent="-171450" algn="l" defTabSz="914400" rtl="0" eaLnBrk="1" latinLnBrk="0" hangingPunct="1">
        <a:lnSpc>
          <a:spcPct val="90000"/>
        </a:lnSpc>
        <a:spcBef>
          <a:spcPts val="600"/>
        </a:spcBef>
        <a:spcAft>
          <a:spcPts val="400"/>
        </a:spcAft>
        <a:buFont typeface="Arial" panose="020B0604020202020204" pitchFamily="34" charset="0"/>
        <a:buChar char="−"/>
        <a:defRPr sz="1200" kern="100" spc="0">
          <a:solidFill>
            <a:schemeClr val="tx1"/>
          </a:solidFill>
          <a:latin typeface="Arial" panose="020B0604020202020204" pitchFamily="34"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13.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7.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17.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slide" Target="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linuxacademy.com/devops/training/course/name/managing-applications-and-infrastructure-with-terraform"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docs.aws.amazon.com/cli/latest/userguide/cli-chap-install.html"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odygreen/Automation_Webinar" TargetMode="External"/><Relationship Id="rId2" Type="http://schemas.openxmlformats.org/officeDocument/2006/relationships/hyperlink" Target="https://www.youtube.com/watch?v=AodZltew9wk" TargetMode="External"/><Relationship Id="rId1" Type="http://schemas.openxmlformats.org/officeDocument/2006/relationships/slideLayout" Target="../slideLayouts/slideLayout3.xml"/><Relationship Id="rId4" Type="http://schemas.openxmlformats.org/officeDocument/2006/relationships/hyperlink" Target="https://f5networks.zoom.us/webinar/register/9415537400250/WN_dVwU_fVTTQeCGH6QwrR3c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923AE5-3D77-F943-AECA-F44408F1BFB8}"/>
              </a:ext>
            </a:extLst>
          </p:cNvPr>
          <p:cNvGrpSpPr/>
          <p:nvPr/>
        </p:nvGrpSpPr>
        <p:grpSpPr>
          <a:xfrm>
            <a:off x="0" y="4273014"/>
            <a:ext cx="11915989" cy="3573119"/>
            <a:chOff x="-7773" y="2948711"/>
            <a:chExt cx="11915989" cy="3573119"/>
          </a:xfrm>
        </p:grpSpPr>
        <p:grpSp>
          <p:nvGrpSpPr>
            <p:cNvPr id="5" name="Group 4">
              <a:extLst>
                <a:ext uri="{FF2B5EF4-FFF2-40B4-BE49-F238E27FC236}">
                  <a16:creationId xmlns:a16="http://schemas.microsoft.com/office/drawing/2014/main" id="{57B05F3D-4E8C-4742-9BE4-EF2271DAF3AE}"/>
                </a:ext>
              </a:extLst>
            </p:cNvPr>
            <p:cNvGrpSpPr/>
            <p:nvPr/>
          </p:nvGrpSpPr>
          <p:grpSpPr>
            <a:xfrm>
              <a:off x="6292608" y="3510273"/>
              <a:ext cx="5615608" cy="3011557"/>
              <a:chOff x="3478696" y="1987826"/>
              <a:chExt cx="5615608" cy="3011557"/>
            </a:xfrm>
          </p:grpSpPr>
          <p:sp>
            <p:nvSpPr>
              <p:cNvPr id="2" name="TextBox 1">
                <a:extLst>
                  <a:ext uri="{FF2B5EF4-FFF2-40B4-BE49-F238E27FC236}">
                    <a16:creationId xmlns:a16="http://schemas.microsoft.com/office/drawing/2014/main" id="{0AF6D137-4A82-6F41-B139-BD2D22CC18F7}"/>
                  </a:ext>
                </a:extLst>
              </p:cNvPr>
              <p:cNvSpPr txBox="1"/>
              <p:nvPr/>
            </p:nvSpPr>
            <p:spPr>
              <a:xfrm>
                <a:off x="3478696" y="1987826"/>
                <a:ext cx="5615608" cy="3011557"/>
              </a:xfrm>
              <a:prstGeom prst="rect">
                <a:avLst/>
              </a:prstGeom>
              <a:noFill/>
              <a:ln>
                <a:noFill/>
              </a:ln>
            </p:spPr>
            <p:txBody>
              <a:bodyPr wrap="square" lIns="0" tIns="0" rIns="0" bIns="0" rtlCol="0">
                <a:noAutofit/>
              </a:bodyPr>
              <a:lstStyle/>
              <a:p>
                <a:pPr algn="l">
                  <a:lnSpc>
                    <a:spcPct val="90000"/>
                  </a:lnSpc>
                  <a:spcBef>
                    <a:spcPts val="200"/>
                  </a:spcBef>
                  <a:spcAft>
                    <a:spcPts val="200"/>
                  </a:spcAft>
                </a:pPr>
                <a:r>
                  <a:rPr lang="en-US" sz="13800" kern="100" dirty="0">
                    <a:solidFill>
                      <a:schemeClr val="bg1"/>
                    </a:solidFill>
                    <a:latin typeface="+mj-lt"/>
                  </a:rPr>
                  <a:t>&lt;     /&gt;</a:t>
                </a:r>
              </a:p>
            </p:txBody>
          </p:sp>
          <p:pic>
            <p:nvPicPr>
              <p:cNvPr id="3" name="Graphic 2">
                <a:extLst>
                  <a:ext uri="{FF2B5EF4-FFF2-40B4-BE49-F238E27FC236}">
                    <a16:creationId xmlns:a16="http://schemas.microsoft.com/office/drawing/2014/main" id="{2786189A-7D9A-AC4A-B016-ED734DA379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4660" y="2068976"/>
                <a:ext cx="1674983" cy="1674983"/>
              </a:xfrm>
              <a:prstGeom prst="rect">
                <a:avLst/>
              </a:prstGeom>
            </p:spPr>
          </p:pic>
        </p:grpSp>
        <p:pic>
          <p:nvPicPr>
            <p:cNvPr id="4" name="Picture 3">
              <a:extLst>
                <a:ext uri="{FF2B5EF4-FFF2-40B4-BE49-F238E27FC236}">
                  <a16:creationId xmlns:a16="http://schemas.microsoft.com/office/drawing/2014/main" id="{1D7DCE95-A9A8-3145-BEE6-319C31CC08B4}"/>
                </a:ext>
              </a:extLst>
            </p:cNvPr>
            <p:cNvPicPr>
              <a:picLocks noChangeAspect="1"/>
            </p:cNvPicPr>
            <p:nvPr/>
          </p:nvPicPr>
          <p:blipFill>
            <a:blip r:embed="rId5"/>
            <a:stretch>
              <a:fillRect/>
            </a:stretch>
          </p:blipFill>
          <p:spPr>
            <a:xfrm>
              <a:off x="-7773" y="2948711"/>
              <a:ext cx="2879035" cy="2879035"/>
            </a:xfrm>
            <a:prstGeom prst="rect">
              <a:avLst/>
            </a:prstGeom>
          </p:spPr>
        </p:pic>
        <p:sp>
          <p:nvSpPr>
            <p:cNvPr id="7" name="TextBox 6">
              <a:extLst>
                <a:ext uri="{FF2B5EF4-FFF2-40B4-BE49-F238E27FC236}">
                  <a16:creationId xmlns:a16="http://schemas.microsoft.com/office/drawing/2014/main" id="{8B2EA452-FEBE-0A4C-895B-1EBEF674465A}"/>
                </a:ext>
              </a:extLst>
            </p:cNvPr>
            <p:cNvSpPr txBox="1"/>
            <p:nvPr/>
          </p:nvSpPr>
          <p:spPr>
            <a:xfrm>
              <a:off x="2092354" y="3473829"/>
              <a:ext cx="914400" cy="914400"/>
            </a:xfrm>
            <a:prstGeom prst="rect">
              <a:avLst/>
            </a:prstGeom>
            <a:noFill/>
          </p:spPr>
          <p:txBody>
            <a:bodyPr wrap="none" lIns="0" tIns="0" rIns="0" bIns="0" rtlCol="0">
              <a:noAutofit/>
            </a:bodyPr>
            <a:lstStyle/>
            <a:p>
              <a:pPr algn="l">
                <a:lnSpc>
                  <a:spcPct val="90000"/>
                </a:lnSpc>
                <a:spcBef>
                  <a:spcPts val="200"/>
                </a:spcBef>
                <a:spcAft>
                  <a:spcPts val="200"/>
                </a:spcAft>
              </a:pPr>
              <a:r>
                <a:rPr lang="en-US" sz="13800" kern="100" dirty="0">
                  <a:solidFill>
                    <a:schemeClr val="bg1"/>
                  </a:solidFill>
                  <a:latin typeface="+mj-lt"/>
                </a:rPr>
                <a:t>+</a:t>
              </a:r>
            </a:p>
          </p:txBody>
        </p:sp>
        <p:sp>
          <p:nvSpPr>
            <p:cNvPr id="8" name="TextBox 7">
              <a:extLst>
                <a:ext uri="{FF2B5EF4-FFF2-40B4-BE49-F238E27FC236}">
                  <a16:creationId xmlns:a16="http://schemas.microsoft.com/office/drawing/2014/main" id="{43B51406-C831-1B43-9A15-EC280C4F6916}"/>
                </a:ext>
              </a:extLst>
            </p:cNvPr>
            <p:cNvSpPr txBox="1"/>
            <p:nvPr/>
          </p:nvSpPr>
          <p:spPr>
            <a:xfrm>
              <a:off x="5235605" y="3473829"/>
              <a:ext cx="914400" cy="914400"/>
            </a:xfrm>
            <a:prstGeom prst="rect">
              <a:avLst/>
            </a:prstGeom>
            <a:noFill/>
          </p:spPr>
          <p:txBody>
            <a:bodyPr wrap="none" lIns="0" tIns="0" rIns="0" bIns="0" rtlCol="0">
              <a:noAutofit/>
            </a:bodyPr>
            <a:lstStyle/>
            <a:p>
              <a:pPr algn="l">
                <a:lnSpc>
                  <a:spcPct val="90000"/>
                </a:lnSpc>
                <a:spcBef>
                  <a:spcPts val="200"/>
                </a:spcBef>
                <a:spcAft>
                  <a:spcPts val="200"/>
                </a:spcAft>
              </a:pPr>
              <a:r>
                <a:rPr lang="en-US" sz="13800" kern="100" dirty="0">
                  <a:solidFill>
                    <a:schemeClr val="bg1"/>
                  </a:solidFill>
                  <a:latin typeface="+mj-lt"/>
                </a:rPr>
                <a:t>=</a:t>
              </a:r>
            </a:p>
          </p:txBody>
        </p:sp>
        <p:pic>
          <p:nvPicPr>
            <p:cNvPr id="11" name="Picture 10">
              <a:extLst>
                <a:ext uri="{FF2B5EF4-FFF2-40B4-BE49-F238E27FC236}">
                  <a16:creationId xmlns:a16="http://schemas.microsoft.com/office/drawing/2014/main" id="{B74159F5-6F85-7C49-BD38-C20933AC698B}"/>
                </a:ext>
              </a:extLst>
            </p:cNvPr>
            <p:cNvPicPr>
              <a:picLocks noChangeAspect="1"/>
            </p:cNvPicPr>
            <p:nvPr/>
          </p:nvPicPr>
          <p:blipFill>
            <a:blip r:embed="rId6"/>
            <a:stretch>
              <a:fillRect/>
            </a:stretch>
          </p:blipFill>
          <p:spPr>
            <a:xfrm>
              <a:off x="3270970" y="3500449"/>
              <a:ext cx="1700419" cy="1700419"/>
            </a:xfrm>
            <a:prstGeom prst="rect">
              <a:avLst/>
            </a:prstGeom>
          </p:spPr>
        </p:pic>
      </p:grpSp>
      <p:sp>
        <p:nvSpPr>
          <p:cNvPr id="12" name="TextBox 11">
            <a:extLst>
              <a:ext uri="{FF2B5EF4-FFF2-40B4-BE49-F238E27FC236}">
                <a16:creationId xmlns:a16="http://schemas.microsoft.com/office/drawing/2014/main" id="{EDCD39F5-0543-454B-86DA-5F57DE84A6DC}"/>
              </a:ext>
            </a:extLst>
          </p:cNvPr>
          <p:cNvSpPr txBox="1"/>
          <p:nvPr/>
        </p:nvSpPr>
        <p:spPr>
          <a:xfrm>
            <a:off x="963392" y="3579152"/>
            <a:ext cx="7420303" cy="767255"/>
          </a:xfrm>
          <a:prstGeom prst="rect">
            <a:avLst/>
          </a:prstGeom>
          <a:noFill/>
        </p:spPr>
        <p:txBody>
          <a:bodyPr wrap="square" lIns="0" tIns="0" rIns="0" bIns="0" rtlCol="0">
            <a:noAutofit/>
          </a:bodyPr>
          <a:lstStyle/>
          <a:p>
            <a:pPr algn="l">
              <a:lnSpc>
                <a:spcPct val="90000"/>
              </a:lnSpc>
              <a:spcBef>
                <a:spcPts val="200"/>
              </a:spcBef>
              <a:spcAft>
                <a:spcPts val="200"/>
              </a:spcAft>
            </a:pPr>
            <a:r>
              <a:rPr lang="en-US" sz="4000" kern="100" dirty="0">
                <a:solidFill>
                  <a:schemeClr val="bg1"/>
                </a:solidFill>
                <a:latin typeface="+mj-lt"/>
              </a:rPr>
              <a:t>Infrastructure as Code Webinar</a:t>
            </a:r>
          </a:p>
        </p:txBody>
      </p:sp>
    </p:spTree>
    <p:extLst>
      <p:ext uri="{BB962C8B-B14F-4D97-AF65-F5344CB8AC3E}">
        <p14:creationId xmlns:p14="http://schemas.microsoft.com/office/powerpoint/2010/main" val="1757424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1879-E043-6B4C-B6CB-7AD0B7695A8D}"/>
              </a:ext>
            </a:extLst>
          </p:cNvPr>
          <p:cNvSpPr>
            <a:spLocks noGrp="1"/>
          </p:cNvSpPr>
          <p:nvPr>
            <p:ph type="title"/>
          </p:nvPr>
        </p:nvSpPr>
        <p:spPr/>
        <p:txBody>
          <a:bodyPr/>
          <a:lstStyle/>
          <a:p>
            <a:r>
              <a:rPr lang="en-US" dirty="0"/>
              <a:t>Tools</a:t>
            </a:r>
          </a:p>
        </p:txBody>
      </p:sp>
      <p:sp>
        <p:nvSpPr>
          <p:cNvPr id="3" name="Text Placeholder 2">
            <a:extLst>
              <a:ext uri="{FF2B5EF4-FFF2-40B4-BE49-F238E27FC236}">
                <a16:creationId xmlns:a16="http://schemas.microsoft.com/office/drawing/2014/main" id="{F18413DB-E783-C34E-873C-E19A0A4E5095}"/>
              </a:ext>
            </a:extLst>
          </p:cNvPr>
          <p:cNvSpPr>
            <a:spLocks noGrp="1"/>
          </p:cNvSpPr>
          <p:nvPr>
            <p:ph type="body" idx="13"/>
          </p:nvPr>
        </p:nvSpPr>
        <p:spPr/>
        <p:txBody>
          <a:bodyPr/>
          <a:lstStyle/>
          <a:p>
            <a:endParaRPr lang="en-US" dirty="0"/>
          </a:p>
        </p:txBody>
      </p:sp>
      <p:cxnSp>
        <p:nvCxnSpPr>
          <p:cNvPr id="4" name="Straight Connector 3">
            <a:extLst>
              <a:ext uri="{FF2B5EF4-FFF2-40B4-BE49-F238E27FC236}">
                <a16:creationId xmlns:a16="http://schemas.microsoft.com/office/drawing/2014/main" id="{59D64FF5-0586-D346-896D-8B810E60B404}"/>
              </a:ext>
            </a:extLst>
          </p:cNvPr>
          <p:cNvCxnSpPr>
            <a:cxnSpLocks/>
          </p:cNvCxnSpPr>
          <p:nvPr/>
        </p:nvCxnSpPr>
        <p:spPr>
          <a:xfrm>
            <a:off x="6096000" y="3065780"/>
            <a:ext cx="0" cy="81534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064A7-C759-CE49-8D8C-6A3B765CCC6F}"/>
              </a:ext>
            </a:extLst>
          </p:cNvPr>
          <p:cNvSpPr/>
          <p:nvPr/>
        </p:nvSpPr>
        <p:spPr>
          <a:xfrm>
            <a:off x="0" y="4521200"/>
            <a:ext cx="12192000"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latin typeface="+mj-lt"/>
                <a:cs typeface="Arial" panose="020B0604020202020204" pitchFamily="34" charset="0"/>
              </a:rPr>
              <a:t>I would argue you can and should use both together!</a:t>
            </a:r>
            <a:br>
              <a:rPr lang="en-US" sz="2400" b="1" dirty="0">
                <a:solidFill>
                  <a:schemeClr val="accent1"/>
                </a:solidFill>
                <a:latin typeface="+mj-lt"/>
                <a:cs typeface="Arial" panose="020B0604020202020204" pitchFamily="34" charset="0"/>
              </a:rPr>
            </a:br>
            <a:r>
              <a:rPr lang="en-US" sz="2400" b="1" dirty="0">
                <a:solidFill>
                  <a:schemeClr val="accent1"/>
                </a:solidFill>
                <a:latin typeface="+mj-lt"/>
                <a:cs typeface="Arial" panose="020B0604020202020204" pitchFamily="34" charset="0"/>
              </a:rPr>
              <a:t>Check out the Linux Academy blog for more info.</a:t>
            </a:r>
          </a:p>
        </p:txBody>
      </p:sp>
      <p:sp>
        <p:nvSpPr>
          <p:cNvPr id="6" name="Rectangle: Rounded Corners 3">
            <a:extLst>
              <a:ext uri="{FF2B5EF4-FFF2-40B4-BE49-F238E27FC236}">
                <a16:creationId xmlns:a16="http://schemas.microsoft.com/office/drawing/2014/main" id="{F0D4E64E-6F9C-9D44-BDF1-06D9D42F40D6}"/>
              </a:ext>
            </a:extLst>
          </p:cNvPr>
          <p:cNvSpPr/>
          <p:nvPr/>
        </p:nvSpPr>
        <p:spPr>
          <a:xfrm>
            <a:off x="906684" y="2894592"/>
            <a:ext cx="4665442" cy="1088961"/>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lvl="0" algn="ctr">
              <a:defRPr/>
            </a:pPr>
            <a:r>
              <a:rPr lang="en-US" sz="2200" dirty="0">
                <a:solidFill>
                  <a:schemeClr val="tx2">
                    <a:lumMod val="25000"/>
                  </a:schemeClr>
                </a:solidFill>
                <a:latin typeface="+mj-lt"/>
              </a:rPr>
              <a:t>Great configuration management tool with a powerful template engine</a:t>
            </a:r>
          </a:p>
        </p:txBody>
      </p:sp>
      <p:sp>
        <p:nvSpPr>
          <p:cNvPr id="7" name="Rectangle: Rounded Corners 4">
            <a:extLst>
              <a:ext uri="{FF2B5EF4-FFF2-40B4-BE49-F238E27FC236}">
                <a16:creationId xmlns:a16="http://schemas.microsoft.com/office/drawing/2014/main" id="{6492DE55-512C-E64D-A2D1-9AE40B0A814D}"/>
              </a:ext>
            </a:extLst>
          </p:cNvPr>
          <p:cNvSpPr/>
          <p:nvPr/>
        </p:nvSpPr>
        <p:spPr>
          <a:xfrm>
            <a:off x="6506941" y="2894592"/>
            <a:ext cx="4402359" cy="1088961"/>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r>
              <a:rPr lang="en-US" sz="2200" dirty="0">
                <a:solidFill>
                  <a:schemeClr val="tx2">
                    <a:lumMod val="25000"/>
                  </a:schemeClr>
                </a:solidFill>
                <a:latin typeface="+mj-lt"/>
              </a:rPr>
              <a:t>Orchestration tool with a powerful state management</a:t>
            </a:r>
          </a:p>
        </p:txBody>
      </p:sp>
      <p:sp>
        <p:nvSpPr>
          <p:cNvPr id="8" name="Rectangle: Rounded Corners 11">
            <a:extLst>
              <a:ext uri="{FF2B5EF4-FFF2-40B4-BE49-F238E27FC236}">
                <a16:creationId xmlns:a16="http://schemas.microsoft.com/office/drawing/2014/main" id="{49ECF1CE-A17E-9E40-985E-9A539AEDB855}"/>
              </a:ext>
            </a:extLst>
          </p:cNvPr>
          <p:cNvSpPr/>
          <p:nvPr/>
        </p:nvSpPr>
        <p:spPr>
          <a:xfrm>
            <a:off x="0" y="2056493"/>
            <a:ext cx="12192000" cy="630464"/>
          </a:xfrm>
          <a:prstGeom prst="roundRect">
            <a:avLst>
              <a:gd name="adj" fmla="val 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endParaRPr lang="en-US" sz="2400" b="1" dirty="0">
              <a:solidFill>
                <a:schemeClr val="bg1"/>
              </a:solidFill>
              <a:latin typeface="+mj-lt"/>
            </a:endParaRPr>
          </a:p>
        </p:txBody>
      </p:sp>
      <p:sp>
        <p:nvSpPr>
          <p:cNvPr id="9" name="Rectangle: Rounded Corners 7">
            <a:extLst>
              <a:ext uri="{FF2B5EF4-FFF2-40B4-BE49-F238E27FC236}">
                <a16:creationId xmlns:a16="http://schemas.microsoft.com/office/drawing/2014/main" id="{8F5A6757-E15C-2341-B2C1-F245A25F552C}"/>
              </a:ext>
            </a:extLst>
          </p:cNvPr>
          <p:cNvSpPr/>
          <p:nvPr/>
        </p:nvSpPr>
        <p:spPr>
          <a:xfrm>
            <a:off x="2035809" y="2191656"/>
            <a:ext cx="2645316" cy="36013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r>
              <a:rPr lang="en-US" sz="2400" b="1" dirty="0">
                <a:solidFill>
                  <a:schemeClr val="bg1"/>
                </a:solidFill>
                <a:latin typeface="+mj-lt"/>
              </a:rPr>
              <a:t>Ansible</a:t>
            </a:r>
          </a:p>
        </p:txBody>
      </p:sp>
      <p:sp>
        <p:nvSpPr>
          <p:cNvPr id="10" name="Rectangle: Rounded Corners 8">
            <a:extLst>
              <a:ext uri="{FF2B5EF4-FFF2-40B4-BE49-F238E27FC236}">
                <a16:creationId xmlns:a16="http://schemas.microsoft.com/office/drawing/2014/main" id="{A63AD7B6-1B75-A148-97D9-91B9F3417503}"/>
              </a:ext>
            </a:extLst>
          </p:cNvPr>
          <p:cNvSpPr/>
          <p:nvPr/>
        </p:nvSpPr>
        <p:spPr>
          <a:xfrm>
            <a:off x="7504524" y="2191656"/>
            <a:ext cx="2645316" cy="36013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r>
              <a:rPr lang="en-US" sz="2400" b="1" dirty="0">
                <a:solidFill>
                  <a:schemeClr val="bg1"/>
                </a:solidFill>
                <a:latin typeface="+mj-lt"/>
              </a:rPr>
              <a:t>Terraform</a:t>
            </a:r>
          </a:p>
        </p:txBody>
      </p:sp>
      <p:sp>
        <p:nvSpPr>
          <p:cNvPr id="11" name="Oval 10">
            <a:extLst>
              <a:ext uri="{FF2B5EF4-FFF2-40B4-BE49-F238E27FC236}">
                <a16:creationId xmlns:a16="http://schemas.microsoft.com/office/drawing/2014/main" id="{EF40DBEC-921B-7948-88F7-D2F0FA6659AC}"/>
              </a:ext>
            </a:extLst>
          </p:cNvPr>
          <p:cNvSpPr/>
          <p:nvPr/>
        </p:nvSpPr>
        <p:spPr>
          <a:xfrm>
            <a:off x="5524500" y="1800225"/>
            <a:ext cx="1143000" cy="1143000"/>
          </a:xfrm>
          <a:prstGeom prst="ellipse">
            <a:avLst/>
          </a:prstGeom>
          <a:ln w="127000">
            <a:solidFill>
              <a:schemeClr val="accent1">
                <a:lumMod val="7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b="1" kern="100" dirty="0">
                <a:solidFill>
                  <a:schemeClr val="bg1"/>
                </a:solidFill>
                <a:latin typeface="+mj-lt"/>
              </a:rPr>
              <a:t>VS</a:t>
            </a:r>
          </a:p>
        </p:txBody>
      </p:sp>
      <p:sp>
        <p:nvSpPr>
          <p:cNvPr id="12" name="TextBox 11">
            <a:extLst>
              <a:ext uri="{FF2B5EF4-FFF2-40B4-BE49-F238E27FC236}">
                <a16:creationId xmlns:a16="http://schemas.microsoft.com/office/drawing/2014/main" id="{6DEFF793-CDC9-4B43-B750-3E89BE5A77C3}"/>
              </a:ext>
            </a:extLst>
          </p:cNvPr>
          <p:cNvSpPr txBox="1"/>
          <p:nvPr/>
        </p:nvSpPr>
        <p:spPr>
          <a:xfrm>
            <a:off x="8252723" y="6587911"/>
            <a:ext cx="3794234" cy="157656"/>
          </a:xfrm>
          <a:prstGeom prst="rect">
            <a:avLst/>
          </a:prstGeom>
          <a:noFill/>
        </p:spPr>
        <p:txBody>
          <a:bodyPr wrap="square" lIns="0" tIns="0" rIns="0" bIns="0" rtlCol="0">
            <a:noAutofit/>
          </a:bodyPr>
          <a:lstStyle/>
          <a:p>
            <a:pPr>
              <a:lnSpc>
                <a:spcPct val="90000"/>
              </a:lnSpc>
              <a:spcBef>
                <a:spcPts val="200"/>
              </a:spcBef>
              <a:spcAft>
                <a:spcPts val="200"/>
              </a:spcAft>
            </a:pPr>
            <a:r>
              <a:rPr lang="en-US" sz="1000" kern="100" dirty="0">
                <a:latin typeface="+mj-lt"/>
              </a:rPr>
              <a:t>https://</a:t>
            </a:r>
            <a:r>
              <a:rPr lang="en-US" sz="1000" kern="100" dirty="0" err="1">
                <a:latin typeface="+mj-lt"/>
              </a:rPr>
              <a:t>linuxacademy.com</a:t>
            </a:r>
            <a:r>
              <a:rPr lang="en-US" sz="1000" kern="100" dirty="0">
                <a:latin typeface="+mj-lt"/>
              </a:rPr>
              <a:t>/blog/</a:t>
            </a:r>
            <a:r>
              <a:rPr lang="en-US" sz="1000" kern="100" dirty="0" err="1">
                <a:latin typeface="+mj-lt"/>
              </a:rPr>
              <a:t>devops</a:t>
            </a:r>
            <a:r>
              <a:rPr lang="en-US" sz="1000" kern="100" dirty="0">
                <a:latin typeface="+mj-lt"/>
              </a:rPr>
              <a:t>/ansible-vs-terraform-fight/</a:t>
            </a:r>
          </a:p>
        </p:txBody>
      </p:sp>
    </p:spTree>
    <p:extLst>
      <p:ext uri="{BB962C8B-B14F-4D97-AF65-F5344CB8AC3E}">
        <p14:creationId xmlns:p14="http://schemas.microsoft.com/office/powerpoint/2010/main" val="4290580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B885-A41B-5B4D-AF8B-D8A90113C118}"/>
              </a:ext>
            </a:extLst>
          </p:cNvPr>
          <p:cNvSpPr>
            <a:spLocks noGrp="1"/>
          </p:cNvSpPr>
          <p:nvPr>
            <p:ph type="title"/>
          </p:nvPr>
        </p:nvSpPr>
        <p:spPr/>
        <p:txBody>
          <a:bodyPr/>
          <a:lstStyle/>
          <a:p>
            <a:r>
              <a:rPr lang="en-US" dirty="0"/>
              <a:t>F5 Automation Toolchain</a:t>
            </a:r>
          </a:p>
        </p:txBody>
      </p:sp>
      <p:sp>
        <p:nvSpPr>
          <p:cNvPr id="3" name="Text Placeholder 2">
            <a:extLst>
              <a:ext uri="{FF2B5EF4-FFF2-40B4-BE49-F238E27FC236}">
                <a16:creationId xmlns:a16="http://schemas.microsoft.com/office/drawing/2014/main" id="{48EC5A10-BADF-D340-806C-6ECBCAEA87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2983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B7A163C-1918-4714-B659-4D1F0DEF7CAA}"/>
              </a:ext>
            </a:extLst>
          </p:cNvPr>
          <p:cNvSpPr>
            <a:spLocks noGrp="1"/>
          </p:cNvSpPr>
          <p:nvPr>
            <p:ph type="title"/>
          </p:nvPr>
        </p:nvSpPr>
        <p:spPr/>
        <p:txBody>
          <a:bodyPr/>
          <a:lstStyle/>
          <a:p>
            <a:r>
              <a:rPr lang="en-IN" dirty="0"/>
              <a:t>F5 Automation Toolchain</a:t>
            </a:r>
          </a:p>
        </p:txBody>
      </p:sp>
      <p:sp>
        <p:nvSpPr>
          <p:cNvPr id="23" name="Textbox">
            <a:extLst>
              <a:ext uri="{FF2B5EF4-FFF2-40B4-BE49-F238E27FC236}">
                <a16:creationId xmlns:a16="http://schemas.microsoft.com/office/drawing/2014/main" id="{8CC6629F-3A04-407E-AFA0-6E0B969D291D}"/>
              </a:ext>
            </a:extLst>
          </p:cNvPr>
          <p:cNvSpPr txBox="1"/>
          <p:nvPr/>
        </p:nvSpPr>
        <p:spPr>
          <a:xfrm>
            <a:off x="6953451" y="2673490"/>
            <a:ext cx="4403662" cy="2991040"/>
          </a:xfrm>
          <a:prstGeom prst="rect">
            <a:avLst/>
          </a:prstGeom>
          <a:noFill/>
        </p:spPr>
        <p:txBody>
          <a:bodyPr wrap="square" lIns="0" tIns="0" rIns="0" bIns="0" rtlCol="0">
            <a:noAutofit/>
          </a:bodyPr>
          <a:lstStyle/>
          <a:p>
            <a:pPr algn="ctr" defTabSz="457063">
              <a:spcBef>
                <a:spcPts val="1200"/>
              </a:spcBef>
            </a:pPr>
            <a:r>
              <a:rPr lang="en-US" sz="2400" kern="700" spc="-30" dirty="0">
                <a:latin typeface="+mj-lt"/>
              </a:rPr>
              <a:t>A set of free tools for automating deployment and configuration of F5 devices and services through declarative APIs.</a:t>
            </a:r>
          </a:p>
          <a:p>
            <a:pPr algn="ctr" defTabSz="457063">
              <a:spcBef>
                <a:spcPts val="1200"/>
              </a:spcBef>
            </a:pPr>
            <a:r>
              <a:rPr lang="en-US" sz="2400" dirty="0">
                <a:latin typeface="+mj-lt"/>
              </a:rPr>
              <a:t>Use for automation and integration of F5 solutions</a:t>
            </a:r>
            <a:br>
              <a:rPr lang="en-US" sz="2400" dirty="0">
                <a:latin typeface="+mj-lt"/>
              </a:rPr>
            </a:br>
            <a:r>
              <a:rPr lang="en-US" sz="2400" dirty="0">
                <a:latin typeface="+mj-lt"/>
              </a:rPr>
              <a:t>into automation and orchestration systems.</a:t>
            </a:r>
          </a:p>
        </p:txBody>
      </p:sp>
      <p:sp>
        <p:nvSpPr>
          <p:cNvPr id="24" name="Main Title">
            <a:extLst>
              <a:ext uri="{FF2B5EF4-FFF2-40B4-BE49-F238E27FC236}">
                <a16:creationId xmlns:a16="http://schemas.microsoft.com/office/drawing/2014/main" id="{CF41CF20-0C6F-4A41-877F-7BCB3155EFB1}"/>
              </a:ext>
            </a:extLst>
          </p:cNvPr>
          <p:cNvSpPr>
            <a:spLocks noChangeArrowheads="1"/>
          </p:cNvSpPr>
          <p:nvPr/>
        </p:nvSpPr>
        <p:spPr bwMode="auto">
          <a:xfrm>
            <a:off x="7063444" y="2047539"/>
            <a:ext cx="4183676" cy="42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594"/>
            <a:r>
              <a:rPr lang="en-US" altLang="en-US" sz="2800" b="1" dirty="0">
                <a:solidFill>
                  <a:schemeClr val="accent1"/>
                </a:solidFill>
                <a:latin typeface="+mj-lt"/>
              </a:rPr>
              <a:t>The Toolchain</a:t>
            </a:r>
          </a:p>
        </p:txBody>
      </p:sp>
      <p:sp>
        <p:nvSpPr>
          <p:cNvPr id="28" name="Freeform: Shape 27">
            <a:extLst>
              <a:ext uri="{FF2B5EF4-FFF2-40B4-BE49-F238E27FC236}">
                <a16:creationId xmlns:a16="http://schemas.microsoft.com/office/drawing/2014/main" id="{B037F5A5-2FD1-41C6-8C59-67282596F8BD}"/>
              </a:ext>
            </a:extLst>
          </p:cNvPr>
          <p:cNvSpPr>
            <a:spLocks noChangeArrowheads="1"/>
          </p:cNvSpPr>
          <p:nvPr/>
        </p:nvSpPr>
        <p:spPr bwMode="auto">
          <a:xfrm>
            <a:off x="0" y="1675462"/>
            <a:ext cx="2849880" cy="4390162"/>
          </a:xfrm>
          <a:custGeom>
            <a:avLst/>
            <a:gdLst>
              <a:gd name="connsiteX0" fmla="*/ 694394 w 2849880"/>
              <a:gd name="connsiteY0" fmla="*/ 0 h 4390162"/>
              <a:gd name="connsiteX1" fmla="*/ 2849880 w 2849880"/>
              <a:gd name="connsiteY1" fmla="*/ 2195081 h 4390162"/>
              <a:gd name="connsiteX2" fmla="*/ 694394 w 2849880"/>
              <a:gd name="connsiteY2" fmla="*/ 4390162 h 4390162"/>
              <a:gd name="connsiteX3" fmla="*/ 53418 w 2849880"/>
              <a:gd name="connsiteY3" fmla="*/ 4291476 h 4390162"/>
              <a:gd name="connsiteX4" fmla="*/ 0 w 2849880"/>
              <a:gd name="connsiteY4" fmla="*/ 4271565 h 4390162"/>
              <a:gd name="connsiteX5" fmla="*/ 0 w 2849880"/>
              <a:gd name="connsiteY5" fmla="*/ 118597 h 4390162"/>
              <a:gd name="connsiteX6" fmla="*/ 53418 w 2849880"/>
              <a:gd name="connsiteY6" fmla="*/ 98687 h 4390162"/>
              <a:gd name="connsiteX7" fmla="*/ 694394 w 2849880"/>
              <a:gd name="connsiteY7" fmla="*/ 0 h 439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880" h="4390162">
                <a:moveTo>
                  <a:pt x="694394" y="0"/>
                </a:moveTo>
                <a:cubicBezTo>
                  <a:pt x="1884836" y="0"/>
                  <a:pt x="2849880" y="982771"/>
                  <a:pt x="2849880" y="2195081"/>
                </a:cubicBezTo>
                <a:cubicBezTo>
                  <a:pt x="2849880" y="3407391"/>
                  <a:pt x="1884836" y="4390162"/>
                  <a:pt x="694394" y="4390162"/>
                </a:cubicBezTo>
                <a:cubicBezTo>
                  <a:pt x="471186" y="4390162"/>
                  <a:pt x="255902" y="4355612"/>
                  <a:pt x="53418" y="4291476"/>
                </a:cubicBezTo>
                <a:lnTo>
                  <a:pt x="0" y="4271565"/>
                </a:lnTo>
                <a:lnTo>
                  <a:pt x="0" y="118597"/>
                </a:lnTo>
                <a:lnTo>
                  <a:pt x="53418" y="98687"/>
                </a:lnTo>
                <a:cubicBezTo>
                  <a:pt x="255902" y="34551"/>
                  <a:pt x="471186" y="0"/>
                  <a:pt x="694394" y="0"/>
                </a:cubicBezTo>
                <a:close/>
              </a:path>
            </a:pathLst>
          </a:custGeom>
          <a:solidFill>
            <a:schemeClr val="accent1">
              <a:lumMod val="75000"/>
            </a:schemeClr>
          </a:solidFill>
          <a:extLst/>
        </p:spPr>
        <p:txBody>
          <a:bodyPr wrap="square" lIns="0" tIns="0" rIns="0" bIns="0" rtlCol="0" anchor="ctr">
            <a:noAutofit/>
          </a:bodyPr>
          <a:lstStyle/>
          <a:p>
            <a:pPr algn="ctr"/>
            <a:endParaRPr lang="en-US" sz="1400" b="1" dirty="0">
              <a:solidFill>
                <a:schemeClr val="bg1"/>
              </a:solidFill>
              <a:latin typeface="+mj-lt"/>
            </a:endParaRPr>
          </a:p>
        </p:txBody>
      </p:sp>
      <p:sp>
        <p:nvSpPr>
          <p:cNvPr id="33" name="Freeform: Shape 32">
            <a:extLst>
              <a:ext uri="{FF2B5EF4-FFF2-40B4-BE49-F238E27FC236}">
                <a16:creationId xmlns:a16="http://schemas.microsoft.com/office/drawing/2014/main" id="{99257BF3-33C0-4FD6-A2FA-65517002E73B}"/>
              </a:ext>
            </a:extLst>
          </p:cNvPr>
          <p:cNvSpPr>
            <a:spLocks noChangeArrowheads="1"/>
          </p:cNvSpPr>
          <p:nvPr/>
        </p:nvSpPr>
        <p:spPr bwMode="auto">
          <a:xfrm>
            <a:off x="1" y="1907077"/>
            <a:ext cx="2622443" cy="3926932"/>
          </a:xfrm>
          <a:custGeom>
            <a:avLst/>
            <a:gdLst>
              <a:gd name="connsiteX0" fmla="*/ 694394 w 2622443"/>
              <a:gd name="connsiteY0" fmla="*/ 0 h 3926932"/>
              <a:gd name="connsiteX1" fmla="*/ 2622443 w 2622443"/>
              <a:gd name="connsiteY1" fmla="*/ 1963466 h 3926932"/>
              <a:gd name="connsiteX2" fmla="*/ 694394 w 2622443"/>
              <a:gd name="connsiteY2" fmla="*/ 3926932 h 3926932"/>
              <a:gd name="connsiteX3" fmla="*/ 121051 w 2622443"/>
              <a:gd name="connsiteY3" fmla="*/ 3838659 h 3926932"/>
              <a:gd name="connsiteX4" fmla="*/ 0 w 2622443"/>
              <a:gd name="connsiteY4" fmla="*/ 3793540 h 3926932"/>
              <a:gd name="connsiteX5" fmla="*/ 0 w 2622443"/>
              <a:gd name="connsiteY5" fmla="*/ 133393 h 3926932"/>
              <a:gd name="connsiteX6" fmla="*/ 121051 w 2622443"/>
              <a:gd name="connsiteY6" fmla="*/ 88274 h 3926932"/>
              <a:gd name="connsiteX7" fmla="*/ 694394 w 2622443"/>
              <a:gd name="connsiteY7" fmla="*/ 0 h 392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2443" h="3926932">
                <a:moveTo>
                  <a:pt x="694394" y="0"/>
                </a:moveTo>
                <a:cubicBezTo>
                  <a:pt x="1759226" y="0"/>
                  <a:pt x="2622443" y="879074"/>
                  <a:pt x="2622443" y="1963466"/>
                </a:cubicBezTo>
                <a:cubicBezTo>
                  <a:pt x="2622443" y="3047858"/>
                  <a:pt x="1759226" y="3926932"/>
                  <a:pt x="694394" y="3926932"/>
                </a:cubicBezTo>
                <a:cubicBezTo>
                  <a:pt x="494738" y="3926932"/>
                  <a:pt x="302170" y="3896027"/>
                  <a:pt x="121051" y="3838659"/>
                </a:cubicBezTo>
                <a:lnTo>
                  <a:pt x="0" y="3793540"/>
                </a:lnTo>
                <a:lnTo>
                  <a:pt x="0" y="133393"/>
                </a:lnTo>
                <a:lnTo>
                  <a:pt x="121051" y="88274"/>
                </a:lnTo>
                <a:cubicBezTo>
                  <a:pt x="302170" y="30905"/>
                  <a:pt x="494738" y="0"/>
                  <a:pt x="694394" y="0"/>
                </a:cubicBezTo>
                <a:close/>
              </a:path>
            </a:pathLst>
          </a:custGeom>
          <a:solidFill>
            <a:schemeClr val="accent1"/>
          </a:solidFill>
          <a:ln w="19050" cap="flat">
            <a:noFill/>
            <a:prstDash val="solid"/>
            <a:miter lim="800000"/>
            <a:headEnd/>
            <a:tailEnd/>
          </a:ln>
          <a:effectLst/>
          <a:extLst/>
        </p:spPr>
        <p:txBody>
          <a:bodyPr vert="horz" wrap="square" lIns="68562" tIns="34281" rIns="68562" bIns="34281" numCol="1" anchor="t" anchorCtr="0" compatLnSpc="1">
            <a:prstTxWarp prst="textNoShape">
              <a:avLst/>
            </a:prstTxWarp>
            <a:noAutofit/>
          </a:bodyPr>
          <a:lstStyle/>
          <a:p>
            <a:pPr defTabSz="457063"/>
            <a:endParaRPr lang="en-US" sz="1350">
              <a:solidFill>
                <a:prstClr val="black"/>
              </a:solidFill>
              <a:latin typeface="Calibri" panose="020F0502020204030204"/>
            </a:endParaRPr>
          </a:p>
        </p:txBody>
      </p:sp>
      <p:sp>
        <p:nvSpPr>
          <p:cNvPr id="34" name="Oval 14">
            <a:extLst>
              <a:ext uri="{FF2B5EF4-FFF2-40B4-BE49-F238E27FC236}">
                <a16:creationId xmlns:a16="http://schemas.microsoft.com/office/drawing/2014/main" id="{FB24A8E4-D705-4E54-AE16-B39ED631055C}"/>
              </a:ext>
            </a:extLst>
          </p:cNvPr>
          <p:cNvSpPr>
            <a:spLocks noChangeArrowheads="1"/>
          </p:cNvSpPr>
          <p:nvPr/>
        </p:nvSpPr>
        <p:spPr bwMode="auto">
          <a:xfrm>
            <a:off x="62360" y="3178527"/>
            <a:ext cx="2332883" cy="1384033"/>
          </a:xfrm>
          <a:prstGeom prst="rect">
            <a:avLst/>
          </a:prstGeom>
          <a:noFill/>
          <a:effectLst/>
        </p:spPr>
        <p:txBody>
          <a:bodyPr wrap="squar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F5 Automation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Toolchain</a:t>
            </a:r>
          </a:p>
        </p:txBody>
      </p:sp>
      <p:sp>
        <p:nvSpPr>
          <p:cNvPr id="6" name="Rectangle 5">
            <a:extLst>
              <a:ext uri="{FF2B5EF4-FFF2-40B4-BE49-F238E27FC236}">
                <a16:creationId xmlns:a16="http://schemas.microsoft.com/office/drawing/2014/main" id="{84068488-E16B-4FAA-8215-EAEFE2F6461C}"/>
              </a:ext>
            </a:extLst>
          </p:cNvPr>
          <p:cNvSpPr/>
          <p:nvPr/>
        </p:nvSpPr>
        <p:spPr>
          <a:xfrm>
            <a:off x="11527300" y="1400537"/>
            <a:ext cx="664699" cy="545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26" name="Rectangle 25">
            <a:extLst>
              <a:ext uri="{FF2B5EF4-FFF2-40B4-BE49-F238E27FC236}">
                <a16:creationId xmlns:a16="http://schemas.microsoft.com/office/drawing/2014/main" id="{B662CF5C-A7B2-4D53-B5E2-F6B30ABC7922}"/>
              </a:ext>
            </a:extLst>
          </p:cNvPr>
          <p:cNvSpPr/>
          <p:nvPr/>
        </p:nvSpPr>
        <p:spPr>
          <a:xfrm>
            <a:off x="6794839" y="1675456"/>
            <a:ext cx="4720886" cy="439016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IN" kern="100" dirty="0" err="1">
              <a:solidFill>
                <a:schemeClr val="bg1"/>
              </a:solidFill>
              <a:latin typeface="+mj-lt"/>
            </a:endParaRPr>
          </a:p>
        </p:txBody>
      </p:sp>
      <p:cxnSp>
        <p:nvCxnSpPr>
          <p:cNvPr id="31" name="Straight Connector 30">
            <a:extLst>
              <a:ext uri="{FF2B5EF4-FFF2-40B4-BE49-F238E27FC236}">
                <a16:creationId xmlns:a16="http://schemas.microsoft.com/office/drawing/2014/main" id="{383A0265-9F30-4A62-A099-AB1F4C2F7FEE}"/>
              </a:ext>
            </a:extLst>
          </p:cNvPr>
          <p:cNvCxnSpPr>
            <a:cxnSpLocks/>
          </p:cNvCxnSpPr>
          <p:nvPr/>
        </p:nvCxnSpPr>
        <p:spPr>
          <a:xfrm flipV="1">
            <a:off x="8860274" y="6065616"/>
            <a:ext cx="590016" cy="6"/>
          </a:xfrm>
          <a:prstGeom prst="line">
            <a:avLst/>
          </a:prstGeom>
          <a:ln w="635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95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1+#ppt_w/2"/>
                                          </p:val>
                                        </p:tav>
                                        <p:tav tm="100000">
                                          <p:val>
                                            <p:strVal val="#ppt_x"/>
                                          </p:val>
                                        </p:tav>
                                      </p:tavLst>
                                    </p:anim>
                                    <p:anim calcmode="lin" valueType="num">
                                      <p:cBhvr additive="base">
                                        <p:cTn id="8" dur="75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750" fill="hold"/>
                                        <p:tgtEl>
                                          <p:spTgt spid="31"/>
                                        </p:tgtEl>
                                        <p:attrNameLst>
                                          <p:attrName>ppt_x</p:attrName>
                                        </p:attrNameLst>
                                      </p:cBhvr>
                                      <p:tavLst>
                                        <p:tav tm="0">
                                          <p:val>
                                            <p:strVal val="1+#ppt_w/2"/>
                                          </p:val>
                                        </p:tav>
                                        <p:tav tm="100000">
                                          <p:val>
                                            <p:strVal val="#ppt_x"/>
                                          </p:val>
                                        </p:tav>
                                      </p:tavLst>
                                    </p:anim>
                                    <p:anim calcmode="lin" valueType="num">
                                      <p:cBhvr additive="base">
                                        <p:cTn id="12" dur="75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750" fill="hold"/>
                                        <p:tgtEl>
                                          <p:spTgt spid="28"/>
                                        </p:tgtEl>
                                        <p:attrNameLst>
                                          <p:attrName>ppt_x</p:attrName>
                                        </p:attrNameLst>
                                      </p:cBhvr>
                                      <p:tavLst>
                                        <p:tav tm="0">
                                          <p:val>
                                            <p:strVal val="0-#ppt_w/2"/>
                                          </p:val>
                                        </p:tav>
                                        <p:tav tm="100000">
                                          <p:val>
                                            <p:strVal val="#ppt_x"/>
                                          </p:val>
                                        </p:tav>
                                      </p:tavLst>
                                    </p:anim>
                                    <p:anim calcmode="lin" valueType="num">
                                      <p:cBhvr additive="base">
                                        <p:cTn id="16" dur="75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750" fill="hold"/>
                                        <p:tgtEl>
                                          <p:spTgt spid="33"/>
                                        </p:tgtEl>
                                        <p:attrNameLst>
                                          <p:attrName>ppt_x</p:attrName>
                                        </p:attrNameLst>
                                      </p:cBhvr>
                                      <p:tavLst>
                                        <p:tav tm="0">
                                          <p:val>
                                            <p:strVal val="0-#ppt_w/2"/>
                                          </p:val>
                                        </p:tav>
                                        <p:tav tm="100000">
                                          <p:val>
                                            <p:strVal val="#ppt_x"/>
                                          </p:val>
                                        </p:tav>
                                      </p:tavLst>
                                    </p:anim>
                                    <p:anim calcmode="lin" valueType="num">
                                      <p:cBhvr additive="base">
                                        <p:cTn id="20" dur="75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750" fill="hold"/>
                                        <p:tgtEl>
                                          <p:spTgt spid="34"/>
                                        </p:tgtEl>
                                        <p:attrNameLst>
                                          <p:attrName>ppt_x</p:attrName>
                                        </p:attrNameLst>
                                      </p:cBhvr>
                                      <p:tavLst>
                                        <p:tav tm="0">
                                          <p:val>
                                            <p:strVal val="0-#ppt_w/2"/>
                                          </p:val>
                                        </p:tav>
                                        <p:tav tm="100000">
                                          <p:val>
                                            <p:strVal val="#ppt_x"/>
                                          </p:val>
                                        </p:tav>
                                      </p:tavLst>
                                    </p:anim>
                                    <p:anim calcmode="lin" valueType="num">
                                      <p:cBhvr additive="base">
                                        <p:cTn id="24" dur="750" fill="hold"/>
                                        <p:tgtEl>
                                          <p:spTgt spid="34"/>
                                        </p:tgtEl>
                                        <p:attrNameLst>
                                          <p:attrName>ppt_y</p:attrName>
                                        </p:attrNameLst>
                                      </p:cBhvr>
                                      <p:tavLst>
                                        <p:tav tm="0">
                                          <p:val>
                                            <p:strVal val="#ppt_y"/>
                                          </p:val>
                                        </p:tav>
                                        <p:tav tm="100000">
                                          <p:val>
                                            <p:strVal val="#ppt_y"/>
                                          </p:val>
                                        </p:tav>
                                      </p:tavLst>
                                    </p:anim>
                                  </p:childTnLst>
                                </p:cTn>
                              </p:par>
                            </p:childTnLst>
                          </p:cTn>
                        </p:par>
                        <p:par>
                          <p:cTn id="25" fill="hold">
                            <p:stCondLst>
                              <p:cond delay="950"/>
                            </p:stCondLst>
                            <p:childTnLst>
                              <p:par>
                                <p:cTn id="26" presetID="2" presetClass="entr" presetSubtype="2" decel="10000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750" fill="hold"/>
                                        <p:tgtEl>
                                          <p:spTgt spid="24"/>
                                        </p:tgtEl>
                                        <p:attrNameLst>
                                          <p:attrName>ppt_x</p:attrName>
                                        </p:attrNameLst>
                                      </p:cBhvr>
                                      <p:tavLst>
                                        <p:tav tm="0">
                                          <p:val>
                                            <p:strVal val="1+#ppt_w/2"/>
                                          </p:val>
                                        </p:tav>
                                        <p:tav tm="100000">
                                          <p:val>
                                            <p:strVal val="#ppt_x"/>
                                          </p:val>
                                        </p:tav>
                                      </p:tavLst>
                                    </p:anim>
                                    <p:anim calcmode="lin" valueType="num">
                                      <p:cBhvr additive="base">
                                        <p:cTn id="29" dur="750" fill="hold"/>
                                        <p:tgtEl>
                                          <p:spTgt spid="24"/>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750" fill="hold"/>
                                        <p:tgtEl>
                                          <p:spTgt spid="23"/>
                                        </p:tgtEl>
                                        <p:attrNameLst>
                                          <p:attrName>ppt_x</p:attrName>
                                        </p:attrNameLst>
                                      </p:cBhvr>
                                      <p:tavLst>
                                        <p:tav tm="0">
                                          <p:val>
                                            <p:strVal val="1+#ppt_w/2"/>
                                          </p:val>
                                        </p:tav>
                                        <p:tav tm="100000">
                                          <p:val>
                                            <p:strVal val="#ppt_x"/>
                                          </p:val>
                                        </p:tav>
                                      </p:tavLst>
                                    </p:anim>
                                    <p:anim calcmode="lin" valueType="num">
                                      <p:cBhvr additive="base">
                                        <p:cTn id="33" dur="7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8" grpId="0" animBg="1"/>
      <p:bldP spid="33" grpId="0" animBg="1"/>
      <p:bldP spid="34"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E623E3BD-6EF3-4879-A023-B52B68A89EDC}"/>
              </a:ext>
            </a:extLst>
          </p:cNvPr>
          <p:cNvSpPr>
            <a:spLocks noChangeArrowheads="1"/>
          </p:cNvSpPr>
          <p:nvPr/>
        </p:nvSpPr>
        <p:spPr bwMode="auto">
          <a:xfrm>
            <a:off x="0" y="1675462"/>
            <a:ext cx="2849880" cy="4390162"/>
          </a:xfrm>
          <a:custGeom>
            <a:avLst/>
            <a:gdLst>
              <a:gd name="connsiteX0" fmla="*/ 694394 w 2849880"/>
              <a:gd name="connsiteY0" fmla="*/ 0 h 4390162"/>
              <a:gd name="connsiteX1" fmla="*/ 2849880 w 2849880"/>
              <a:gd name="connsiteY1" fmla="*/ 2195081 h 4390162"/>
              <a:gd name="connsiteX2" fmla="*/ 694394 w 2849880"/>
              <a:gd name="connsiteY2" fmla="*/ 4390162 h 4390162"/>
              <a:gd name="connsiteX3" fmla="*/ 53418 w 2849880"/>
              <a:gd name="connsiteY3" fmla="*/ 4291476 h 4390162"/>
              <a:gd name="connsiteX4" fmla="*/ 0 w 2849880"/>
              <a:gd name="connsiteY4" fmla="*/ 4271565 h 4390162"/>
              <a:gd name="connsiteX5" fmla="*/ 0 w 2849880"/>
              <a:gd name="connsiteY5" fmla="*/ 118597 h 4390162"/>
              <a:gd name="connsiteX6" fmla="*/ 53418 w 2849880"/>
              <a:gd name="connsiteY6" fmla="*/ 98687 h 4390162"/>
              <a:gd name="connsiteX7" fmla="*/ 694394 w 2849880"/>
              <a:gd name="connsiteY7" fmla="*/ 0 h 439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880" h="4390162">
                <a:moveTo>
                  <a:pt x="694394" y="0"/>
                </a:moveTo>
                <a:cubicBezTo>
                  <a:pt x="1884836" y="0"/>
                  <a:pt x="2849880" y="982771"/>
                  <a:pt x="2849880" y="2195081"/>
                </a:cubicBezTo>
                <a:cubicBezTo>
                  <a:pt x="2849880" y="3407391"/>
                  <a:pt x="1884836" y="4390162"/>
                  <a:pt x="694394" y="4390162"/>
                </a:cubicBezTo>
                <a:cubicBezTo>
                  <a:pt x="471186" y="4390162"/>
                  <a:pt x="255902" y="4355612"/>
                  <a:pt x="53418" y="4291476"/>
                </a:cubicBezTo>
                <a:lnTo>
                  <a:pt x="0" y="4271565"/>
                </a:lnTo>
                <a:lnTo>
                  <a:pt x="0" y="118597"/>
                </a:lnTo>
                <a:lnTo>
                  <a:pt x="53418" y="98687"/>
                </a:lnTo>
                <a:cubicBezTo>
                  <a:pt x="255902" y="34551"/>
                  <a:pt x="471186" y="0"/>
                  <a:pt x="694394" y="0"/>
                </a:cubicBezTo>
                <a:close/>
              </a:path>
            </a:pathLst>
          </a:custGeom>
          <a:solidFill>
            <a:schemeClr val="accent1">
              <a:lumMod val="75000"/>
            </a:schemeClr>
          </a:solidFill>
          <a:extLst/>
        </p:spPr>
        <p:txBody>
          <a:bodyPr wrap="square" lIns="0" tIns="0" rIns="0" bIns="0" rtlCol="0" anchor="ctr">
            <a:noAutofit/>
          </a:bodyPr>
          <a:lstStyle/>
          <a:p>
            <a:pPr algn="ctr"/>
            <a:endParaRPr lang="en-US" sz="1400" b="1" dirty="0">
              <a:solidFill>
                <a:schemeClr val="bg1"/>
              </a:solidFill>
              <a:latin typeface="+mj-lt"/>
            </a:endParaRPr>
          </a:p>
        </p:txBody>
      </p:sp>
      <p:sp>
        <p:nvSpPr>
          <p:cNvPr id="17" name="Title 16">
            <a:extLst>
              <a:ext uri="{FF2B5EF4-FFF2-40B4-BE49-F238E27FC236}">
                <a16:creationId xmlns:a16="http://schemas.microsoft.com/office/drawing/2014/main" id="{D0008BC4-5BEF-43DD-A947-447DE779B807}"/>
              </a:ext>
            </a:extLst>
          </p:cNvPr>
          <p:cNvSpPr>
            <a:spLocks noGrp="1"/>
          </p:cNvSpPr>
          <p:nvPr>
            <p:ph type="title"/>
          </p:nvPr>
        </p:nvSpPr>
        <p:spPr/>
        <p:txBody>
          <a:bodyPr/>
          <a:lstStyle/>
          <a:p>
            <a:r>
              <a:rPr lang="en-IN" dirty="0"/>
              <a:t>F5 Automation Toolchain</a:t>
            </a:r>
          </a:p>
        </p:txBody>
      </p:sp>
      <p:sp>
        <p:nvSpPr>
          <p:cNvPr id="24" name="Textbox">
            <a:extLst>
              <a:ext uri="{FF2B5EF4-FFF2-40B4-BE49-F238E27FC236}">
                <a16:creationId xmlns:a16="http://schemas.microsoft.com/office/drawing/2014/main" id="{93BF4F3E-9AFC-4977-A509-C2FB105292F1}"/>
              </a:ext>
            </a:extLst>
          </p:cNvPr>
          <p:cNvSpPr txBox="1"/>
          <p:nvPr/>
        </p:nvSpPr>
        <p:spPr>
          <a:xfrm>
            <a:off x="6966703" y="2673490"/>
            <a:ext cx="4377158" cy="2991040"/>
          </a:xfrm>
          <a:prstGeom prst="rect">
            <a:avLst/>
          </a:prstGeom>
          <a:noFill/>
        </p:spPr>
        <p:txBody>
          <a:bodyPr wrap="square" lIns="0" tIns="0" rIns="0" bIns="0" rtlCol="0">
            <a:noAutofit/>
          </a:bodyPr>
          <a:lstStyle/>
          <a:p>
            <a:pPr algn="ctr" defTabSz="457063">
              <a:spcBef>
                <a:spcPts val="1200"/>
              </a:spcBef>
            </a:pPr>
            <a:r>
              <a:rPr lang="en-US" sz="2400" dirty="0">
                <a:latin typeface="+mj-lt"/>
              </a:rPr>
              <a:t>Easily deploy F5 fully configured, operational</a:t>
            </a:r>
            <a:br>
              <a:rPr lang="en-US" sz="2400" dirty="0">
                <a:latin typeface="+mj-lt"/>
              </a:rPr>
            </a:br>
            <a:r>
              <a:rPr lang="en-US" sz="2400" dirty="0">
                <a:latin typeface="+mj-lt"/>
              </a:rPr>
              <a:t>F5 BIG-IP VEs into public</a:t>
            </a:r>
            <a:br>
              <a:rPr lang="en-US" sz="2400" dirty="0">
                <a:latin typeface="+mj-lt"/>
              </a:rPr>
            </a:br>
            <a:r>
              <a:rPr lang="en-US" sz="2400" dirty="0">
                <a:latin typeface="+mj-lt"/>
              </a:rPr>
              <a:t>and private clouds.</a:t>
            </a:r>
          </a:p>
          <a:p>
            <a:pPr algn="ctr" defTabSz="457063">
              <a:spcBef>
                <a:spcPts val="1200"/>
              </a:spcBef>
            </a:pPr>
            <a:r>
              <a:rPr lang="en-US" sz="2400" dirty="0">
                <a:latin typeface="+mj-lt"/>
              </a:rPr>
              <a:t>Leverage each cloud’s native services to support a wide variety of BIG-IP VE use cases.</a:t>
            </a:r>
          </a:p>
        </p:txBody>
      </p:sp>
      <p:sp>
        <p:nvSpPr>
          <p:cNvPr id="25" name="Main Title">
            <a:extLst>
              <a:ext uri="{FF2B5EF4-FFF2-40B4-BE49-F238E27FC236}">
                <a16:creationId xmlns:a16="http://schemas.microsoft.com/office/drawing/2014/main" id="{0E97DD4B-A716-4865-801B-0CF6DD073A72}"/>
              </a:ext>
            </a:extLst>
          </p:cNvPr>
          <p:cNvSpPr>
            <a:spLocks noChangeArrowheads="1"/>
          </p:cNvSpPr>
          <p:nvPr/>
        </p:nvSpPr>
        <p:spPr bwMode="auto">
          <a:xfrm>
            <a:off x="7063444" y="2047539"/>
            <a:ext cx="4183676" cy="42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594"/>
            <a:r>
              <a:rPr lang="en-US" altLang="en-US" sz="2800" b="1" dirty="0">
                <a:solidFill>
                  <a:schemeClr val="accent1"/>
                </a:solidFill>
                <a:latin typeface="+mj-lt"/>
              </a:rPr>
              <a:t>F5 Cloud Templates </a:t>
            </a:r>
          </a:p>
        </p:txBody>
      </p:sp>
      <p:sp>
        <p:nvSpPr>
          <p:cNvPr id="31" name="Check Circle 1">
            <a:extLst>
              <a:ext uri="{FF2B5EF4-FFF2-40B4-BE49-F238E27FC236}">
                <a16:creationId xmlns:a16="http://schemas.microsoft.com/office/drawing/2014/main" id="{3E21157D-4E68-4DDA-B01B-41383926833F}"/>
              </a:ext>
            </a:extLst>
          </p:cNvPr>
          <p:cNvSpPr>
            <a:spLocks noChangeArrowheads="1"/>
          </p:cNvSpPr>
          <p:nvPr/>
        </p:nvSpPr>
        <p:spPr bwMode="auto">
          <a:xfrm>
            <a:off x="1922316" y="1994162"/>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32" name="Checkmark 1">
            <a:extLst>
              <a:ext uri="{FF2B5EF4-FFF2-40B4-BE49-F238E27FC236}">
                <a16:creationId xmlns:a16="http://schemas.microsoft.com/office/drawing/2014/main" id="{D90DCF69-F3A9-4339-821A-E035B0266F13}"/>
              </a:ext>
            </a:extLst>
          </p:cNvPr>
          <p:cNvSpPr>
            <a:spLocks/>
          </p:cNvSpPr>
          <p:nvPr/>
        </p:nvSpPr>
        <p:spPr bwMode="auto">
          <a:xfrm>
            <a:off x="1998674" y="2098872"/>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33" name="Data Text 1">
            <a:extLst>
              <a:ext uri="{FF2B5EF4-FFF2-40B4-BE49-F238E27FC236}">
                <a16:creationId xmlns:a16="http://schemas.microsoft.com/office/drawing/2014/main" id="{31C8B451-1A44-4F9A-AD95-8A2C6A6CF90A}"/>
              </a:ext>
            </a:extLst>
          </p:cNvPr>
          <p:cNvSpPr>
            <a:spLocks noChangeArrowheads="1"/>
          </p:cNvSpPr>
          <p:nvPr/>
        </p:nvSpPr>
        <p:spPr bwMode="auto">
          <a:xfrm>
            <a:off x="2426250" y="2038579"/>
            <a:ext cx="1841885"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Cloud Templates</a:t>
            </a:r>
            <a:endParaRPr lang="en-US" altLang="en-US" sz="2399" b="1" dirty="0"/>
          </a:p>
        </p:txBody>
      </p:sp>
      <p:sp>
        <p:nvSpPr>
          <p:cNvPr id="40" name="Rectangle 39">
            <a:extLst>
              <a:ext uri="{FF2B5EF4-FFF2-40B4-BE49-F238E27FC236}">
                <a16:creationId xmlns:a16="http://schemas.microsoft.com/office/drawing/2014/main" id="{998C1268-06F3-41F5-9F5E-AF98FCC89405}"/>
              </a:ext>
            </a:extLst>
          </p:cNvPr>
          <p:cNvSpPr/>
          <p:nvPr/>
        </p:nvSpPr>
        <p:spPr>
          <a:xfrm>
            <a:off x="0" y="1795780"/>
            <a:ext cx="365760" cy="3657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2" name="Freeform: Shape 41">
            <a:extLst>
              <a:ext uri="{FF2B5EF4-FFF2-40B4-BE49-F238E27FC236}">
                <a16:creationId xmlns:a16="http://schemas.microsoft.com/office/drawing/2014/main" id="{A7B16AE5-B3EE-4355-BEC5-D3179BA6B830}"/>
              </a:ext>
            </a:extLst>
          </p:cNvPr>
          <p:cNvSpPr>
            <a:spLocks noChangeArrowheads="1"/>
          </p:cNvSpPr>
          <p:nvPr/>
        </p:nvSpPr>
        <p:spPr bwMode="auto">
          <a:xfrm>
            <a:off x="1" y="1907077"/>
            <a:ext cx="2622443" cy="3926932"/>
          </a:xfrm>
          <a:custGeom>
            <a:avLst/>
            <a:gdLst>
              <a:gd name="connsiteX0" fmla="*/ 694394 w 2622443"/>
              <a:gd name="connsiteY0" fmla="*/ 0 h 3926932"/>
              <a:gd name="connsiteX1" fmla="*/ 2622443 w 2622443"/>
              <a:gd name="connsiteY1" fmla="*/ 1963466 h 3926932"/>
              <a:gd name="connsiteX2" fmla="*/ 694394 w 2622443"/>
              <a:gd name="connsiteY2" fmla="*/ 3926932 h 3926932"/>
              <a:gd name="connsiteX3" fmla="*/ 121051 w 2622443"/>
              <a:gd name="connsiteY3" fmla="*/ 3838659 h 3926932"/>
              <a:gd name="connsiteX4" fmla="*/ 0 w 2622443"/>
              <a:gd name="connsiteY4" fmla="*/ 3793540 h 3926932"/>
              <a:gd name="connsiteX5" fmla="*/ 0 w 2622443"/>
              <a:gd name="connsiteY5" fmla="*/ 133393 h 3926932"/>
              <a:gd name="connsiteX6" fmla="*/ 121051 w 2622443"/>
              <a:gd name="connsiteY6" fmla="*/ 88274 h 3926932"/>
              <a:gd name="connsiteX7" fmla="*/ 694394 w 2622443"/>
              <a:gd name="connsiteY7" fmla="*/ 0 h 392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2443" h="3926932">
                <a:moveTo>
                  <a:pt x="694394" y="0"/>
                </a:moveTo>
                <a:cubicBezTo>
                  <a:pt x="1759226" y="0"/>
                  <a:pt x="2622443" y="879074"/>
                  <a:pt x="2622443" y="1963466"/>
                </a:cubicBezTo>
                <a:cubicBezTo>
                  <a:pt x="2622443" y="3047858"/>
                  <a:pt x="1759226" y="3926932"/>
                  <a:pt x="694394" y="3926932"/>
                </a:cubicBezTo>
                <a:cubicBezTo>
                  <a:pt x="494738" y="3926932"/>
                  <a:pt x="302170" y="3896027"/>
                  <a:pt x="121051" y="3838659"/>
                </a:cubicBezTo>
                <a:lnTo>
                  <a:pt x="0" y="3793540"/>
                </a:lnTo>
                <a:lnTo>
                  <a:pt x="0" y="133393"/>
                </a:lnTo>
                <a:lnTo>
                  <a:pt x="121051" y="88274"/>
                </a:lnTo>
                <a:cubicBezTo>
                  <a:pt x="302170" y="30905"/>
                  <a:pt x="494738" y="0"/>
                  <a:pt x="694394" y="0"/>
                </a:cubicBezTo>
                <a:close/>
              </a:path>
            </a:pathLst>
          </a:custGeom>
          <a:solidFill>
            <a:schemeClr val="accent1"/>
          </a:solidFill>
          <a:ln w="19050" cap="flat">
            <a:noFill/>
            <a:prstDash val="solid"/>
            <a:miter lim="800000"/>
            <a:headEnd/>
            <a:tailEnd/>
          </a:ln>
          <a:effectLst/>
          <a:extLst/>
        </p:spPr>
        <p:txBody>
          <a:bodyPr vert="horz" wrap="square" lIns="68562" tIns="34281" rIns="68562" bIns="34281" numCol="1" anchor="t" anchorCtr="0" compatLnSpc="1">
            <a:prstTxWarp prst="textNoShape">
              <a:avLst/>
            </a:prstTxWarp>
            <a:noAutofit/>
          </a:bodyPr>
          <a:lstStyle/>
          <a:p>
            <a:pPr defTabSz="457063"/>
            <a:endParaRPr lang="en-US" sz="1350">
              <a:solidFill>
                <a:prstClr val="black"/>
              </a:solidFill>
              <a:latin typeface="Calibri" panose="020F0502020204030204"/>
            </a:endParaRPr>
          </a:p>
        </p:txBody>
      </p:sp>
      <p:sp>
        <p:nvSpPr>
          <p:cNvPr id="43" name="Oval 14">
            <a:extLst>
              <a:ext uri="{FF2B5EF4-FFF2-40B4-BE49-F238E27FC236}">
                <a16:creationId xmlns:a16="http://schemas.microsoft.com/office/drawing/2014/main" id="{35C8D105-2341-4B10-9CB8-B50264B0D2C2}"/>
              </a:ext>
            </a:extLst>
          </p:cNvPr>
          <p:cNvSpPr>
            <a:spLocks noChangeArrowheads="1"/>
          </p:cNvSpPr>
          <p:nvPr/>
        </p:nvSpPr>
        <p:spPr bwMode="auto">
          <a:xfrm>
            <a:off x="62360" y="3178527"/>
            <a:ext cx="2332883" cy="1384033"/>
          </a:xfrm>
          <a:prstGeom prst="rect">
            <a:avLst/>
          </a:prstGeom>
          <a:noFill/>
          <a:effectLst/>
        </p:spPr>
        <p:txBody>
          <a:bodyPr wrap="squar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F5 Automation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Toolchain</a:t>
            </a:r>
          </a:p>
        </p:txBody>
      </p:sp>
      <p:sp>
        <p:nvSpPr>
          <p:cNvPr id="49" name="Rectangle 48">
            <a:extLst>
              <a:ext uri="{FF2B5EF4-FFF2-40B4-BE49-F238E27FC236}">
                <a16:creationId xmlns:a16="http://schemas.microsoft.com/office/drawing/2014/main" id="{08F248B9-170E-4AE1-A7DC-64C9240B46CB}"/>
              </a:ext>
            </a:extLst>
          </p:cNvPr>
          <p:cNvSpPr/>
          <p:nvPr/>
        </p:nvSpPr>
        <p:spPr>
          <a:xfrm>
            <a:off x="11527300" y="1400537"/>
            <a:ext cx="664699" cy="545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grpSp>
        <p:nvGrpSpPr>
          <p:cNvPr id="3" name="Group 2">
            <a:extLst>
              <a:ext uri="{FF2B5EF4-FFF2-40B4-BE49-F238E27FC236}">
                <a16:creationId xmlns:a16="http://schemas.microsoft.com/office/drawing/2014/main" id="{EF2C9AAC-0A01-43AA-9D22-DC2FAE41352C}"/>
              </a:ext>
            </a:extLst>
          </p:cNvPr>
          <p:cNvGrpSpPr/>
          <p:nvPr/>
        </p:nvGrpSpPr>
        <p:grpSpPr>
          <a:xfrm>
            <a:off x="6794839" y="1675456"/>
            <a:ext cx="4720886" cy="4390166"/>
            <a:chOff x="6794839" y="1675456"/>
            <a:chExt cx="4720886" cy="4390166"/>
          </a:xfrm>
        </p:grpSpPr>
        <p:sp>
          <p:nvSpPr>
            <p:cNvPr id="50" name="Rectangle 49">
              <a:extLst>
                <a:ext uri="{FF2B5EF4-FFF2-40B4-BE49-F238E27FC236}">
                  <a16:creationId xmlns:a16="http://schemas.microsoft.com/office/drawing/2014/main" id="{C076242F-5612-4BC7-A384-DEF63F8D3AC9}"/>
                </a:ext>
              </a:extLst>
            </p:cNvPr>
            <p:cNvSpPr/>
            <p:nvPr/>
          </p:nvSpPr>
          <p:spPr>
            <a:xfrm>
              <a:off x="6794839" y="1675456"/>
              <a:ext cx="4720886" cy="439016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IN" kern="100" dirty="0" err="1">
                <a:solidFill>
                  <a:schemeClr val="bg1"/>
                </a:solidFill>
                <a:latin typeface="+mj-lt"/>
              </a:endParaRPr>
            </a:p>
          </p:txBody>
        </p:sp>
        <p:cxnSp>
          <p:nvCxnSpPr>
            <p:cNvPr id="51" name="Straight Connector 50">
              <a:extLst>
                <a:ext uri="{FF2B5EF4-FFF2-40B4-BE49-F238E27FC236}">
                  <a16:creationId xmlns:a16="http://schemas.microsoft.com/office/drawing/2014/main" id="{4CFABAE9-D1CA-40DF-BAC3-5793A8F0E080}"/>
                </a:ext>
              </a:extLst>
            </p:cNvPr>
            <p:cNvCxnSpPr>
              <a:cxnSpLocks/>
            </p:cNvCxnSpPr>
            <p:nvPr/>
          </p:nvCxnSpPr>
          <p:spPr>
            <a:xfrm flipV="1">
              <a:off x="8860274" y="6065616"/>
              <a:ext cx="590016" cy="6"/>
            </a:xfrm>
            <a:prstGeom prst="line">
              <a:avLst/>
            </a:prstGeom>
            <a:ln w="635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FC9E68FA-43DD-4569-ADCC-8495E04CFFD2}"/>
              </a:ext>
            </a:extLst>
          </p:cNvPr>
          <p:cNvGrpSpPr/>
          <p:nvPr/>
        </p:nvGrpSpPr>
        <p:grpSpPr>
          <a:xfrm>
            <a:off x="8831727" y="1879873"/>
            <a:ext cx="647111" cy="62276"/>
            <a:chOff x="8831727" y="1879873"/>
            <a:chExt cx="647111" cy="62276"/>
          </a:xfrm>
        </p:grpSpPr>
        <p:sp>
          <p:nvSpPr>
            <p:cNvPr id="18" name="Oval 17">
              <a:extLst>
                <a:ext uri="{FF2B5EF4-FFF2-40B4-BE49-F238E27FC236}">
                  <a16:creationId xmlns:a16="http://schemas.microsoft.com/office/drawing/2014/main" id="{075E28E5-0C0A-43BC-91C9-34CFDFC5F38B}"/>
                </a:ext>
              </a:extLst>
            </p:cNvPr>
            <p:cNvSpPr/>
            <p:nvPr/>
          </p:nvSpPr>
          <p:spPr>
            <a:xfrm>
              <a:off x="8831727"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19" name="Oval 18">
              <a:hlinkClick r:id="rId3" action="ppaction://hlinksldjump"/>
              <a:extLst>
                <a:ext uri="{FF2B5EF4-FFF2-40B4-BE49-F238E27FC236}">
                  <a16:creationId xmlns:a16="http://schemas.microsoft.com/office/drawing/2014/main" id="{E0EFCF96-8E55-4BE3-829F-772E280413FF}"/>
                </a:ext>
              </a:extLst>
            </p:cNvPr>
            <p:cNvSpPr/>
            <p:nvPr/>
          </p:nvSpPr>
          <p:spPr>
            <a:xfrm>
              <a:off x="8977936"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20" name="Oval 19">
              <a:hlinkClick r:id="rId4" action="ppaction://hlinksldjump"/>
              <a:extLst>
                <a:ext uri="{FF2B5EF4-FFF2-40B4-BE49-F238E27FC236}">
                  <a16:creationId xmlns:a16="http://schemas.microsoft.com/office/drawing/2014/main" id="{D4508986-C27A-4D2D-935E-4615CFF533AB}"/>
                </a:ext>
              </a:extLst>
            </p:cNvPr>
            <p:cNvSpPr/>
            <p:nvPr/>
          </p:nvSpPr>
          <p:spPr>
            <a:xfrm>
              <a:off x="9124145"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21" name="Oval 20">
              <a:hlinkClick r:id="rId5" action="ppaction://hlinksldjump"/>
              <a:extLst>
                <a:ext uri="{FF2B5EF4-FFF2-40B4-BE49-F238E27FC236}">
                  <a16:creationId xmlns:a16="http://schemas.microsoft.com/office/drawing/2014/main" id="{228319CE-FD16-4D11-A567-C86DF1454538}"/>
                </a:ext>
              </a:extLst>
            </p:cNvPr>
            <p:cNvSpPr/>
            <p:nvPr/>
          </p:nvSpPr>
          <p:spPr>
            <a:xfrm>
              <a:off x="9270354"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22" name="Oval 21">
              <a:hlinkClick r:id="rId6" action="ppaction://hlinksldjump"/>
              <a:extLst>
                <a:ext uri="{FF2B5EF4-FFF2-40B4-BE49-F238E27FC236}">
                  <a16:creationId xmlns:a16="http://schemas.microsoft.com/office/drawing/2014/main" id="{FEF6CDD1-951E-44C0-BA49-EBABDC66DABA}"/>
                </a:ext>
              </a:extLst>
            </p:cNvPr>
            <p:cNvSpPr/>
            <p:nvPr/>
          </p:nvSpPr>
          <p:spPr>
            <a:xfrm>
              <a:off x="9416562"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grpSp>
      <p:sp>
        <p:nvSpPr>
          <p:cNvPr id="29" name="Oval 28">
            <a:hlinkClick r:id="rId7" action="ppaction://hlinksldjump"/>
            <a:extLst>
              <a:ext uri="{FF2B5EF4-FFF2-40B4-BE49-F238E27FC236}">
                <a16:creationId xmlns:a16="http://schemas.microsoft.com/office/drawing/2014/main" id="{D0103721-5A1E-4BBF-B758-A7ADDAD9AACD}"/>
              </a:ext>
            </a:extLst>
          </p:cNvPr>
          <p:cNvSpPr/>
          <p:nvPr/>
        </p:nvSpPr>
        <p:spPr>
          <a:xfrm>
            <a:off x="8815464" y="1863610"/>
            <a:ext cx="94802" cy="94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Tree>
    <p:extLst>
      <p:ext uri="{BB962C8B-B14F-4D97-AF65-F5344CB8AC3E}">
        <p14:creationId xmlns:p14="http://schemas.microsoft.com/office/powerpoint/2010/main" val="26276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50" fill="hold"/>
                                        <p:tgtEl>
                                          <p:spTgt spid="31"/>
                                        </p:tgtEl>
                                        <p:attrNameLst>
                                          <p:attrName>ppt_x</p:attrName>
                                        </p:attrNameLst>
                                      </p:cBhvr>
                                      <p:tavLst>
                                        <p:tav tm="0">
                                          <p:val>
                                            <p:strVal val="0-#ppt_w/2"/>
                                          </p:val>
                                        </p:tav>
                                        <p:tav tm="100000">
                                          <p:val>
                                            <p:strVal val="#ppt_x"/>
                                          </p:val>
                                        </p:tav>
                                      </p:tavLst>
                                    </p:anim>
                                    <p:anim calcmode="lin" valueType="num">
                                      <p:cBhvr additive="base">
                                        <p:cTn id="8" dur="75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0-#ppt_w/2"/>
                                          </p:val>
                                        </p:tav>
                                        <p:tav tm="100000">
                                          <p:val>
                                            <p:strVal val="#ppt_x"/>
                                          </p:val>
                                        </p:tav>
                                      </p:tavLst>
                                    </p:anim>
                                    <p:anim calcmode="lin" valueType="num">
                                      <p:cBhvr additive="base">
                                        <p:cTn id="12" dur="75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750" fill="hold"/>
                                        <p:tgtEl>
                                          <p:spTgt spid="33"/>
                                        </p:tgtEl>
                                        <p:attrNameLst>
                                          <p:attrName>ppt_x</p:attrName>
                                        </p:attrNameLst>
                                      </p:cBhvr>
                                      <p:tavLst>
                                        <p:tav tm="0">
                                          <p:val>
                                            <p:strVal val="0-#ppt_w/2"/>
                                          </p:val>
                                        </p:tav>
                                        <p:tav tm="100000">
                                          <p:val>
                                            <p:strVal val="#ppt_x"/>
                                          </p:val>
                                        </p:tav>
                                      </p:tavLst>
                                    </p:anim>
                                    <p:anim calcmode="lin" valueType="num">
                                      <p:cBhvr additive="base">
                                        <p:cTn id="16" dur="750" fill="hold"/>
                                        <p:tgtEl>
                                          <p:spTgt spid="33"/>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2" presetClass="entr" presetSubtype="2" decel="100000"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750" fill="hold"/>
                                        <p:tgtEl>
                                          <p:spTgt spid="25"/>
                                        </p:tgtEl>
                                        <p:attrNameLst>
                                          <p:attrName>ppt_x</p:attrName>
                                        </p:attrNameLst>
                                      </p:cBhvr>
                                      <p:tavLst>
                                        <p:tav tm="0">
                                          <p:val>
                                            <p:strVal val="1+#ppt_w/2"/>
                                          </p:val>
                                        </p:tav>
                                        <p:tav tm="100000">
                                          <p:val>
                                            <p:strVal val="#ppt_x"/>
                                          </p:val>
                                        </p:tav>
                                      </p:tavLst>
                                    </p:anim>
                                    <p:anim calcmode="lin" valueType="num">
                                      <p:cBhvr additive="base">
                                        <p:cTn id="21" dur="750" fill="hold"/>
                                        <p:tgtEl>
                                          <p:spTgt spid="25"/>
                                        </p:tgtEl>
                                        <p:attrNameLst>
                                          <p:attrName>ppt_y</p:attrName>
                                        </p:attrNameLst>
                                      </p:cBhvr>
                                      <p:tavLst>
                                        <p:tav tm="0">
                                          <p:val>
                                            <p:strVal val="#ppt_y"/>
                                          </p:val>
                                        </p:tav>
                                        <p:tav tm="100000">
                                          <p:val>
                                            <p:strVal val="#ppt_y"/>
                                          </p:val>
                                        </p:tav>
                                      </p:tavLst>
                                    </p:anim>
                                  </p:childTnLst>
                                </p:cTn>
                              </p:par>
                              <p:par>
                                <p:cTn id="22" presetID="53" presetClass="entr" presetSubtype="16"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Effect transition="in" filter="fade">
                                      <p:cBhvr>
                                        <p:cTn id="26" dur="500"/>
                                        <p:tgtEl>
                                          <p:spTgt spid="29"/>
                                        </p:tgtEl>
                                      </p:cBhvr>
                                    </p:animEffect>
                                  </p:childTnLst>
                                </p:cTn>
                              </p:par>
                              <p:par>
                                <p:cTn id="27" presetID="2" presetClass="entr" presetSubtype="2"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1+#ppt_w/2"/>
                                          </p:val>
                                        </p:tav>
                                        <p:tav tm="100000">
                                          <p:val>
                                            <p:strVal val="#ppt_x"/>
                                          </p:val>
                                        </p:tav>
                                      </p:tavLst>
                                    </p:anim>
                                    <p:anim calcmode="lin" valueType="num">
                                      <p:cBhvr additive="base">
                                        <p:cTn id="30" dur="7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1" grpId="0" animBg="1"/>
      <p:bldP spid="32" grpId="0" animBg="1"/>
      <p:bldP spid="33" grpId="0"/>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0A5F1D-69DF-41E8-8315-16FFA4F12F17}"/>
              </a:ext>
            </a:extLst>
          </p:cNvPr>
          <p:cNvSpPr>
            <a:spLocks noGrp="1"/>
          </p:cNvSpPr>
          <p:nvPr>
            <p:ph type="title"/>
          </p:nvPr>
        </p:nvSpPr>
        <p:spPr/>
        <p:txBody>
          <a:bodyPr/>
          <a:lstStyle/>
          <a:p>
            <a:r>
              <a:rPr lang="en-IN" dirty="0"/>
              <a:t>F5 Automation Toolchain</a:t>
            </a:r>
          </a:p>
        </p:txBody>
      </p:sp>
      <p:sp>
        <p:nvSpPr>
          <p:cNvPr id="31" name="Freeform: Shape 30">
            <a:extLst>
              <a:ext uri="{FF2B5EF4-FFF2-40B4-BE49-F238E27FC236}">
                <a16:creationId xmlns:a16="http://schemas.microsoft.com/office/drawing/2014/main" id="{F3EC1208-9D92-4295-A76C-A1C1782D9EAF}"/>
              </a:ext>
            </a:extLst>
          </p:cNvPr>
          <p:cNvSpPr>
            <a:spLocks noChangeArrowheads="1"/>
          </p:cNvSpPr>
          <p:nvPr/>
        </p:nvSpPr>
        <p:spPr bwMode="auto">
          <a:xfrm>
            <a:off x="0" y="1675462"/>
            <a:ext cx="2849880" cy="4390162"/>
          </a:xfrm>
          <a:custGeom>
            <a:avLst/>
            <a:gdLst>
              <a:gd name="connsiteX0" fmla="*/ 694394 w 2849880"/>
              <a:gd name="connsiteY0" fmla="*/ 0 h 4390162"/>
              <a:gd name="connsiteX1" fmla="*/ 2849880 w 2849880"/>
              <a:gd name="connsiteY1" fmla="*/ 2195081 h 4390162"/>
              <a:gd name="connsiteX2" fmla="*/ 694394 w 2849880"/>
              <a:gd name="connsiteY2" fmla="*/ 4390162 h 4390162"/>
              <a:gd name="connsiteX3" fmla="*/ 53418 w 2849880"/>
              <a:gd name="connsiteY3" fmla="*/ 4291476 h 4390162"/>
              <a:gd name="connsiteX4" fmla="*/ 0 w 2849880"/>
              <a:gd name="connsiteY4" fmla="*/ 4271565 h 4390162"/>
              <a:gd name="connsiteX5" fmla="*/ 0 w 2849880"/>
              <a:gd name="connsiteY5" fmla="*/ 118597 h 4390162"/>
              <a:gd name="connsiteX6" fmla="*/ 53418 w 2849880"/>
              <a:gd name="connsiteY6" fmla="*/ 98687 h 4390162"/>
              <a:gd name="connsiteX7" fmla="*/ 694394 w 2849880"/>
              <a:gd name="connsiteY7" fmla="*/ 0 h 439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880" h="4390162">
                <a:moveTo>
                  <a:pt x="694394" y="0"/>
                </a:moveTo>
                <a:cubicBezTo>
                  <a:pt x="1884836" y="0"/>
                  <a:pt x="2849880" y="982771"/>
                  <a:pt x="2849880" y="2195081"/>
                </a:cubicBezTo>
                <a:cubicBezTo>
                  <a:pt x="2849880" y="3407391"/>
                  <a:pt x="1884836" y="4390162"/>
                  <a:pt x="694394" y="4390162"/>
                </a:cubicBezTo>
                <a:cubicBezTo>
                  <a:pt x="471186" y="4390162"/>
                  <a:pt x="255902" y="4355612"/>
                  <a:pt x="53418" y="4291476"/>
                </a:cubicBezTo>
                <a:lnTo>
                  <a:pt x="0" y="4271565"/>
                </a:lnTo>
                <a:lnTo>
                  <a:pt x="0" y="118597"/>
                </a:lnTo>
                <a:lnTo>
                  <a:pt x="53418" y="98687"/>
                </a:lnTo>
                <a:cubicBezTo>
                  <a:pt x="255902" y="34551"/>
                  <a:pt x="471186" y="0"/>
                  <a:pt x="694394" y="0"/>
                </a:cubicBezTo>
                <a:close/>
              </a:path>
            </a:pathLst>
          </a:custGeom>
          <a:solidFill>
            <a:schemeClr val="accent1">
              <a:lumMod val="75000"/>
            </a:schemeClr>
          </a:solidFill>
          <a:extLst/>
        </p:spPr>
        <p:txBody>
          <a:bodyPr wrap="square" lIns="0" tIns="0" rIns="0" bIns="0" rtlCol="0" anchor="ctr">
            <a:noAutofit/>
          </a:bodyPr>
          <a:lstStyle/>
          <a:p>
            <a:pPr algn="ctr"/>
            <a:endParaRPr lang="en-US" sz="1400" b="1" dirty="0">
              <a:solidFill>
                <a:schemeClr val="bg1"/>
              </a:solidFill>
              <a:latin typeface="+mj-lt"/>
            </a:endParaRPr>
          </a:p>
        </p:txBody>
      </p:sp>
      <p:sp>
        <p:nvSpPr>
          <p:cNvPr id="32" name="Data Text 2">
            <a:extLst>
              <a:ext uri="{FF2B5EF4-FFF2-40B4-BE49-F238E27FC236}">
                <a16:creationId xmlns:a16="http://schemas.microsoft.com/office/drawing/2014/main" id="{8029FDC8-184F-4259-84EE-37DFC74D3B31}"/>
              </a:ext>
            </a:extLst>
          </p:cNvPr>
          <p:cNvSpPr>
            <a:spLocks noChangeArrowheads="1"/>
          </p:cNvSpPr>
          <p:nvPr/>
        </p:nvSpPr>
        <p:spPr bwMode="auto">
          <a:xfrm>
            <a:off x="3026003" y="2883128"/>
            <a:ext cx="2602599"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Declarative Onboarding</a:t>
            </a:r>
          </a:p>
        </p:txBody>
      </p:sp>
      <p:sp>
        <p:nvSpPr>
          <p:cNvPr id="33" name="Check Circle 1">
            <a:extLst>
              <a:ext uri="{FF2B5EF4-FFF2-40B4-BE49-F238E27FC236}">
                <a16:creationId xmlns:a16="http://schemas.microsoft.com/office/drawing/2014/main" id="{7B81CF72-5C85-41A3-A008-B90AB3FE68DA}"/>
              </a:ext>
            </a:extLst>
          </p:cNvPr>
          <p:cNvSpPr>
            <a:spLocks noChangeArrowheads="1"/>
          </p:cNvSpPr>
          <p:nvPr/>
        </p:nvSpPr>
        <p:spPr bwMode="auto">
          <a:xfrm>
            <a:off x="1922316" y="1994162"/>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34" name="Checkmark 1">
            <a:extLst>
              <a:ext uri="{FF2B5EF4-FFF2-40B4-BE49-F238E27FC236}">
                <a16:creationId xmlns:a16="http://schemas.microsoft.com/office/drawing/2014/main" id="{099DCFFA-BEE1-44AA-954D-B45E3535A507}"/>
              </a:ext>
            </a:extLst>
          </p:cNvPr>
          <p:cNvSpPr>
            <a:spLocks/>
          </p:cNvSpPr>
          <p:nvPr/>
        </p:nvSpPr>
        <p:spPr bwMode="auto">
          <a:xfrm>
            <a:off x="1998674" y="2098872"/>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35" name="Data Text 1">
            <a:extLst>
              <a:ext uri="{FF2B5EF4-FFF2-40B4-BE49-F238E27FC236}">
                <a16:creationId xmlns:a16="http://schemas.microsoft.com/office/drawing/2014/main" id="{C53B6458-133A-4716-B5D5-9A5FFB7BC7BD}"/>
              </a:ext>
            </a:extLst>
          </p:cNvPr>
          <p:cNvSpPr>
            <a:spLocks noChangeArrowheads="1"/>
          </p:cNvSpPr>
          <p:nvPr/>
        </p:nvSpPr>
        <p:spPr bwMode="auto">
          <a:xfrm>
            <a:off x="2426250" y="2038579"/>
            <a:ext cx="1841885"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Cloud Templates</a:t>
            </a:r>
            <a:endParaRPr lang="en-US" altLang="en-US" sz="2399" b="1" dirty="0"/>
          </a:p>
        </p:txBody>
      </p:sp>
      <p:sp>
        <p:nvSpPr>
          <p:cNvPr id="38" name="Check Circle 1">
            <a:extLst>
              <a:ext uri="{FF2B5EF4-FFF2-40B4-BE49-F238E27FC236}">
                <a16:creationId xmlns:a16="http://schemas.microsoft.com/office/drawing/2014/main" id="{9E85E5D3-56FE-4CFE-9878-51CD64CB04EC}"/>
              </a:ext>
            </a:extLst>
          </p:cNvPr>
          <p:cNvSpPr>
            <a:spLocks noChangeArrowheads="1"/>
          </p:cNvSpPr>
          <p:nvPr/>
        </p:nvSpPr>
        <p:spPr bwMode="auto">
          <a:xfrm>
            <a:off x="2531746" y="2838698"/>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39" name="Checkmark 1">
            <a:extLst>
              <a:ext uri="{FF2B5EF4-FFF2-40B4-BE49-F238E27FC236}">
                <a16:creationId xmlns:a16="http://schemas.microsoft.com/office/drawing/2014/main" id="{53E73BC1-E747-4098-8EA3-D08CBBDDD7DA}"/>
              </a:ext>
            </a:extLst>
          </p:cNvPr>
          <p:cNvSpPr>
            <a:spLocks/>
          </p:cNvSpPr>
          <p:nvPr/>
        </p:nvSpPr>
        <p:spPr bwMode="auto">
          <a:xfrm>
            <a:off x="2608104" y="2943408"/>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45" name="Textbox">
            <a:extLst>
              <a:ext uri="{FF2B5EF4-FFF2-40B4-BE49-F238E27FC236}">
                <a16:creationId xmlns:a16="http://schemas.microsoft.com/office/drawing/2014/main" id="{9DE832C0-3A3C-4DAC-8807-01340AE2DD82}"/>
              </a:ext>
            </a:extLst>
          </p:cNvPr>
          <p:cNvSpPr txBox="1"/>
          <p:nvPr/>
        </p:nvSpPr>
        <p:spPr>
          <a:xfrm>
            <a:off x="7063444" y="3026535"/>
            <a:ext cx="4183676" cy="2689949"/>
          </a:xfrm>
          <a:prstGeom prst="rect">
            <a:avLst/>
          </a:prstGeom>
          <a:noFill/>
        </p:spPr>
        <p:txBody>
          <a:bodyPr wrap="square" lIns="0" tIns="0" rIns="0" bIns="0" rtlCol="0">
            <a:noAutofit/>
          </a:bodyPr>
          <a:lstStyle/>
          <a:p>
            <a:pPr algn="ctr" defTabSz="457063">
              <a:spcBef>
                <a:spcPts val="1200"/>
              </a:spcBef>
            </a:pPr>
            <a:r>
              <a:rPr lang="en-US" sz="2400" dirty="0">
                <a:latin typeface="+mj-lt"/>
              </a:rPr>
              <a:t>Provisions initial configuration of virtual BIG-IP devices through a declarative API.</a:t>
            </a:r>
          </a:p>
        </p:txBody>
      </p:sp>
      <p:sp>
        <p:nvSpPr>
          <p:cNvPr id="46" name="Main Title">
            <a:extLst>
              <a:ext uri="{FF2B5EF4-FFF2-40B4-BE49-F238E27FC236}">
                <a16:creationId xmlns:a16="http://schemas.microsoft.com/office/drawing/2014/main" id="{63AC810E-6123-47B4-8A7F-4A82F2CE6AC8}"/>
              </a:ext>
            </a:extLst>
          </p:cNvPr>
          <p:cNvSpPr>
            <a:spLocks noChangeArrowheads="1"/>
          </p:cNvSpPr>
          <p:nvPr/>
        </p:nvSpPr>
        <p:spPr bwMode="auto">
          <a:xfrm>
            <a:off x="7063444" y="2047539"/>
            <a:ext cx="4183676" cy="42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594"/>
            <a:r>
              <a:rPr lang="fr-FR" altLang="en-US" sz="2800" b="1" dirty="0">
                <a:solidFill>
                  <a:schemeClr val="accent1"/>
                </a:solidFill>
                <a:latin typeface="+mj-lt"/>
              </a:rPr>
              <a:t>F5 Declarative Onboarding</a:t>
            </a:r>
          </a:p>
        </p:txBody>
      </p:sp>
      <p:sp>
        <p:nvSpPr>
          <p:cNvPr id="29" name="Rectangle 28">
            <a:extLst>
              <a:ext uri="{FF2B5EF4-FFF2-40B4-BE49-F238E27FC236}">
                <a16:creationId xmlns:a16="http://schemas.microsoft.com/office/drawing/2014/main" id="{9A4FE1F9-CF65-4616-90E7-CCF3AF0EC993}"/>
              </a:ext>
            </a:extLst>
          </p:cNvPr>
          <p:cNvSpPr/>
          <p:nvPr/>
        </p:nvSpPr>
        <p:spPr>
          <a:xfrm>
            <a:off x="11527300" y="1400537"/>
            <a:ext cx="664699" cy="545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grpSp>
        <p:nvGrpSpPr>
          <p:cNvPr id="26" name="Group 25">
            <a:extLst>
              <a:ext uri="{FF2B5EF4-FFF2-40B4-BE49-F238E27FC236}">
                <a16:creationId xmlns:a16="http://schemas.microsoft.com/office/drawing/2014/main" id="{615DD606-41EA-4753-AF90-B8E4B2CDC31C}"/>
              </a:ext>
            </a:extLst>
          </p:cNvPr>
          <p:cNvGrpSpPr/>
          <p:nvPr/>
        </p:nvGrpSpPr>
        <p:grpSpPr>
          <a:xfrm>
            <a:off x="6794839" y="1675456"/>
            <a:ext cx="4720886" cy="4390166"/>
            <a:chOff x="6794839" y="1675456"/>
            <a:chExt cx="4720886" cy="4390166"/>
          </a:xfrm>
        </p:grpSpPr>
        <p:sp>
          <p:nvSpPr>
            <p:cNvPr id="27" name="Rectangle 26">
              <a:extLst>
                <a:ext uri="{FF2B5EF4-FFF2-40B4-BE49-F238E27FC236}">
                  <a16:creationId xmlns:a16="http://schemas.microsoft.com/office/drawing/2014/main" id="{BAD4E8B4-B13A-44FE-A840-F9153DA43301}"/>
                </a:ext>
              </a:extLst>
            </p:cNvPr>
            <p:cNvSpPr/>
            <p:nvPr/>
          </p:nvSpPr>
          <p:spPr>
            <a:xfrm>
              <a:off x="6794839" y="1675456"/>
              <a:ext cx="4720886" cy="439016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IN" kern="100" dirty="0" err="1">
                <a:solidFill>
                  <a:schemeClr val="bg1"/>
                </a:solidFill>
                <a:latin typeface="+mj-lt"/>
              </a:endParaRPr>
            </a:p>
          </p:txBody>
        </p:sp>
        <p:cxnSp>
          <p:nvCxnSpPr>
            <p:cNvPr id="28" name="Straight Connector 27">
              <a:extLst>
                <a:ext uri="{FF2B5EF4-FFF2-40B4-BE49-F238E27FC236}">
                  <a16:creationId xmlns:a16="http://schemas.microsoft.com/office/drawing/2014/main" id="{F2759607-574B-434B-81E2-B0129A92E878}"/>
                </a:ext>
              </a:extLst>
            </p:cNvPr>
            <p:cNvCxnSpPr>
              <a:cxnSpLocks/>
            </p:cNvCxnSpPr>
            <p:nvPr/>
          </p:nvCxnSpPr>
          <p:spPr>
            <a:xfrm flipV="1">
              <a:off x="8860274" y="6065616"/>
              <a:ext cx="590016" cy="6"/>
            </a:xfrm>
            <a:prstGeom prst="line">
              <a:avLst/>
            </a:prstGeom>
            <a:ln w="635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E2A4CC03-53BD-4E94-B5D4-AFFAA39D34B6}"/>
              </a:ext>
            </a:extLst>
          </p:cNvPr>
          <p:cNvCxnSpPr>
            <a:cxnSpLocks/>
          </p:cNvCxnSpPr>
          <p:nvPr/>
        </p:nvCxnSpPr>
        <p:spPr>
          <a:xfrm>
            <a:off x="1990802" y="2599317"/>
            <a:ext cx="4301772" cy="0"/>
          </a:xfrm>
          <a:prstGeom prst="line">
            <a:avLst/>
          </a:prstGeom>
          <a:ln w="635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F42A0662-D2DE-4895-A814-403A319DA261}"/>
              </a:ext>
            </a:extLst>
          </p:cNvPr>
          <p:cNvSpPr>
            <a:spLocks noChangeArrowheads="1"/>
          </p:cNvSpPr>
          <p:nvPr/>
        </p:nvSpPr>
        <p:spPr bwMode="auto">
          <a:xfrm>
            <a:off x="1" y="1907077"/>
            <a:ext cx="2622443" cy="3926932"/>
          </a:xfrm>
          <a:custGeom>
            <a:avLst/>
            <a:gdLst>
              <a:gd name="connsiteX0" fmla="*/ 694394 w 2622443"/>
              <a:gd name="connsiteY0" fmla="*/ 0 h 3926932"/>
              <a:gd name="connsiteX1" fmla="*/ 2622443 w 2622443"/>
              <a:gd name="connsiteY1" fmla="*/ 1963466 h 3926932"/>
              <a:gd name="connsiteX2" fmla="*/ 694394 w 2622443"/>
              <a:gd name="connsiteY2" fmla="*/ 3926932 h 3926932"/>
              <a:gd name="connsiteX3" fmla="*/ 121051 w 2622443"/>
              <a:gd name="connsiteY3" fmla="*/ 3838659 h 3926932"/>
              <a:gd name="connsiteX4" fmla="*/ 0 w 2622443"/>
              <a:gd name="connsiteY4" fmla="*/ 3793540 h 3926932"/>
              <a:gd name="connsiteX5" fmla="*/ 0 w 2622443"/>
              <a:gd name="connsiteY5" fmla="*/ 133393 h 3926932"/>
              <a:gd name="connsiteX6" fmla="*/ 121051 w 2622443"/>
              <a:gd name="connsiteY6" fmla="*/ 88274 h 3926932"/>
              <a:gd name="connsiteX7" fmla="*/ 694394 w 2622443"/>
              <a:gd name="connsiteY7" fmla="*/ 0 h 392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2443" h="3926932">
                <a:moveTo>
                  <a:pt x="694394" y="0"/>
                </a:moveTo>
                <a:cubicBezTo>
                  <a:pt x="1759226" y="0"/>
                  <a:pt x="2622443" y="879074"/>
                  <a:pt x="2622443" y="1963466"/>
                </a:cubicBezTo>
                <a:cubicBezTo>
                  <a:pt x="2622443" y="3047858"/>
                  <a:pt x="1759226" y="3926932"/>
                  <a:pt x="694394" y="3926932"/>
                </a:cubicBezTo>
                <a:cubicBezTo>
                  <a:pt x="494738" y="3926932"/>
                  <a:pt x="302170" y="3896027"/>
                  <a:pt x="121051" y="3838659"/>
                </a:cubicBezTo>
                <a:lnTo>
                  <a:pt x="0" y="3793540"/>
                </a:lnTo>
                <a:lnTo>
                  <a:pt x="0" y="133393"/>
                </a:lnTo>
                <a:lnTo>
                  <a:pt x="121051" y="88274"/>
                </a:lnTo>
                <a:cubicBezTo>
                  <a:pt x="302170" y="30905"/>
                  <a:pt x="494738" y="0"/>
                  <a:pt x="694394" y="0"/>
                </a:cubicBezTo>
                <a:close/>
              </a:path>
            </a:pathLst>
          </a:custGeom>
          <a:solidFill>
            <a:schemeClr val="accent1"/>
          </a:solidFill>
          <a:ln w="19050" cap="flat">
            <a:noFill/>
            <a:prstDash val="solid"/>
            <a:miter lim="800000"/>
            <a:headEnd/>
            <a:tailEnd/>
          </a:ln>
          <a:effectLst/>
          <a:extLst/>
        </p:spPr>
        <p:txBody>
          <a:bodyPr vert="horz" wrap="square" lIns="68562" tIns="34281" rIns="68562" bIns="34281" numCol="1" anchor="t" anchorCtr="0" compatLnSpc="1">
            <a:prstTxWarp prst="textNoShape">
              <a:avLst/>
            </a:prstTxWarp>
            <a:noAutofit/>
          </a:bodyPr>
          <a:lstStyle/>
          <a:p>
            <a:pPr defTabSz="457063"/>
            <a:endParaRPr lang="en-US" sz="1350">
              <a:solidFill>
                <a:prstClr val="black"/>
              </a:solidFill>
              <a:latin typeface="Calibri" panose="020F0502020204030204"/>
            </a:endParaRPr>
          </a:p>
        </p:txBody>
      </p:sp>
      <p:grpSp>
        <p:nvGrpSpPr>
          <p:cNvPr id="37" name="Group 36">
            <a:extLst>
              <a:ext uri="{FF2B5EF4-FFF2-40B4-BE49-F238E27FC236}">
                <a16:creationId xmlns:a16="http://schemas.microsoft.com/office/drawing/2014/main" id="{1E5C424B-3E22-41C2-A307-F32A5737CE67}"/>
              </a:ext>
            </a:extLst>
          </p:cNvPr>
          <p:cNvGrpSpPr/>
          <p:nvPr/>
        </p:nvGrpSpPr>
        <p:grpSpPr>
          <a:xfrm>
            <a:off x="8831727" y="1879873"/>
            <a:ext cx="647111" cy="62276"/>
            <a:chOff x="8831727" y="1879873"/>
            <a:chExt cx="647111" cy="62276"/>
          </a:xfrm>
        </p:grpSpPr>
        <p:sp>
          <p:nvSpPr>
            <p:cNvPr id="40" name="Oval 39">
              <a:hlinkClick r:id="rId3" action="ppaction://hlinksldjump"/>
              <a:extLst>
                <a:ext uri="{FF2B5EF4-FFF2-40B4-BE49-F238E27FC236}">
                  <a16:creationId xmlns:a16="http://schemas.microsoft.com/office/drawing/2014/main" id="{447D3FD7-3B5C-45BE-9845-832A82384B3D}"/>
                </a:ext>
              </a:extLst>
            </p:cNvPr>
            <p:cNvSpPr/>
            <p:nvPr/>
          </p:nvSpPr>
          <p:spPr>
            <a:xfrm>
              <a:off x="8831727"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1" name="Oval 40">
              <a:hlinkClick r:id="rId4" action="ppaction://hlinksldjump"/>
              <a:extLst>
                <a:ext uri="{FF2B5EF4-FFF2-40B4-BE49-F238E27FC236}">
                  <a16:creationId xmlns:a16="http://schemas.microsoft.com/office/drawing/2014/main" id="{25F3E8A5-E2B0-4362-9324-7EFB66DBB1D5}"/>
                </a:ext>
              </a:extLst>
            </p:cNvPr>
            <p:cNvSpPr/>
            <p:nvPr/>
          </p:nvSpPr>
          <p:spPr>
            <a:xfrm>
              <a:off x="8977936"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2" name="Oval 41">
              <a:hlinkClick r:id="rId5" action="ppaction://hlinksldjump"/>
              <a:extLst>
                <a:ext uri="{FF2B5EF4-FFF2-40B4-BE49-F238E27FC236}">
                  <a16:creationId xmlns:a16="http://schemas.microsoft.com/office/drawing/2014/main" id="{7AB46A3D-EEF9-45D9-9B7C-10005C5A12F5}"/>
                </a:ext>
              </a:extLst>
            </p:cNvPr>
            <p:cNvSpPr/>
            <p:nvPr/>
          </p:nvSpPr>
          <p:spPr>
            <a:xfrm>
              <a:off x="9124145"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3" name="Oval 42">
              <a:hlinkClick r:id="rId6" action="ppaction://hlinksldjump"/>
              <a:extLst>
                <a:ext uri="{FF2B5EF4-FFF2-40B4-BE49-F238E27FC236}">
                  <a16:creationId xmlns:a16="http://schemas.microsoft.com/office/drawing/2014/main" id="{DEB20333-C3A3-4C40-A5D6-B2130DBB49C0}"/>
                </a:ext>
              </a:extLst>
            </p:cNvPr>
            <p:cNvSpPr/>
            <p:nvPr/>
          </p:nvSpPr>
          <p:spPr>
            <a:xfrm>
              <a:off x="9270354"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4" name="Oval 43">
              <a:hlinkClick r:id="rId7" action="ppaction://hlinksldjump"/>
              <a:extLst>
                <a:ext uri="{FF2B5EF4-FFF2-40B4-BE49-F238E27FC236}">
                  <a16:creationId xmlns:a16="http://schemas.microsoft.com/office/drawing/2014/main" id="{20FDFEC0-5A79-473C-BEFB-036D40A03089}"/>
                </a:ext>
              </a:extLst>
            </p:cNvPr>
            <p:cNvSpPr/>
            <p:nvPr/>
          </p:nvSpPr>
          <p:spPr>
            <a:xfrm>
              <a:off x="9416562"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grpSp>
      <p:sp>
        <p:nvSpPr>
          <p:cNvPr id="25" name="Oval 24">
            <a:extLst>
              <a:ext uri="{FF2B5EF4-FFF2-40B4-BE49-F238E27FC236}">
                <a16:creationId xmlns:a16="http://schemas.microsoft.com/office/drawing/2014/main" id="{A80BD4C9-0F04-45BD-BD52-85EB1F88B618}"/>
              </a:ext>
            </a:extLst>
          </p:cNvPr>
          <p:cNvSpPr/>
          <p:nvPr/>
        </p:nvSpPr>
        <p:spPr>
          <a:xfrm>
            <a:off x="8961673" y="1863610"/>
            <a:ext cx="94802" cy="94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63" name="Oval 14">
            <a:extLst>
              <a:ext uri="{FF2B5EF4-FFF2-40B4-BE49-F238E27FC236}">
                <a16:creationId xmlns:a16="http://schemas.microsoft.com/office/drawing/2014/main" id="{536DF6DA-B6C1-464F-B331-DDE1C4F2F72F}"/>
              </a:ext>
            </a:extLst>
          </p:cNvPr>
          <p:cNvSpPr>
            <a:spLocks noChangeArrowheads="1"/>
          </p:cNvSpPr>
          <p:nvPr/>
        </p:nvSpPr>
        <p:spPr bwMode="auto">
          <a:xfrm>
            <a:off x="62360" y="3178527"/>
            <a:ext cx="2332883" cy="1384033"/>
          </a:xfrm>
          <a:prstGeom prst="rect">
            <a:avLst/>
          </a:prstGeom>
          <a:noFill/>
          <a:effectLst/>
        </p:spPr>
        <p:txBody>
          <a:bodyPr wrap="squar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F5 Automation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Toolchain</a:t>
            </a:r>
          </a:p>
        </p:txBody>
      </p:sp>
    </p:spTree>
    <p:extLst>
      <p:ext uri="{BB962C8B-B14F-4D97-AF65-F5344CB8AC3E}">
        <p14:creationId xmlns:p14="http://schemas.microsoft.com/office/powerpoint/2010/main" val="166947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10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0-#ppt_w/2"/>
                                          </p:val>
                                        </p:tav>
                                        <p:tav tm="100000">
                                          <p:val>
                                            <p:strVal val="#ppt_x"/>
                                          </p:val>
                                        </p:tav>
                                      </p:tavLst>
                                    </p:anim>
                                    <p:anim calcmode="lin" valueType="num">
                                      <p:cBhvr additive="base">
                                        <p:cTn id="8" dur="75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0-#ppt_w/2"/>
                                          </p:val>
                                        </p:tav>
                                        <p:tav tm="100000">
                                          <p:val>
                                            <p:strVal val="#ppt_x"/>
                                          </p:val>
                                        </p:tav>
                                      </p:tavLst>
                                    </p:anim>
                                    <p:anim calcmode="lin" valueType="num">
                                      <p:cBhvr additive="base">
                                        <p:cTn id="12" dur="75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750" fill="hold"/>
                                        <p:tgtEl>
                                          <p:spTgt spid="38"/>
                                        </p:tgtEl>
                                        <p:attrNameLst>
                                          <p:attrName>ppt_x</p:attrName>
                                        </p:attrNameLst>
                                      </p:cBhvr>
                                      <p:tavLst>
                                        <p:tav tm="0">
                                          <p:val>
                                            <p:strVal val="0-#ppt_w/2"/>
                                          </p:val>
                                        </p:tav>
                                        <p:tav tm="100000">
                                          <p:val>
                                            <p:strVal val="#ppt_x"/>
                                          </p:val>
                                        </p:tav>
                                      </p:tavLst>
                                    </p:anim>
                                    <p:anim calcmode="lin" valueType="num">
                                      <p:cBhvr additive="base">
                                        <p:cTn id="16" dur="75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750" fill="hold"/>
                                        <p:tgtEl>
                                          <p:spTgt spid="39"/>
                                        </p:tgtEl>
                                        <p:attrNameLst>
                                          <p:attrName>ppt_x</p:attrName>
                                        </p:attrNameLst>
                                      </p:cBhvr>
                                      <p:tavLst>
                                        <p:tav tm="0">
                                          <p:val>
                                            <p:strVal val="0-#ppt_w/2"/>
                                          </p:val>
                                        </p:tav>
                                        <p:tav tm="100000">
                                          <p:val>
                                            <p:strVal val="#ppt_x"/>
                                          </p:val>
                                        </p:tav>
                                      </p:tavLst>
                                    </p:anim>
                                    <p:anim calcmode="lin" valueType="num">
                                      <p:cBhvr additive="base">
                                        <p:cTn id="20" dur="750" fill="hold"/>
                                        <p:tgtEl>
                                          <p:spTgt spid="39"/>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par>
                                <p:cTn id="26" presetID="2" presetClass="entr" presetSubtype="2" decel="10000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750" fill="hold"/>
                                        <p:tgtEl>
                                          <p:spTgt spid="46"/>
                                        </p:tgtEl>
                                        <p:attrNameLst>
                                          <p:attrName>ppt_x</p:attrName>
                                        </p:attrNameLst>
                                      </p:cBhvr>
                                      <p:tavLst>
                                        <p:tav tm="0">
                                          <p:val>
                                            <p:strVal val="1+#ppt_w/2"/>
                                          </p:val>
                                        </p:tav>
                                        <p:tav tm="100000">
                                          <p:val>
                                            <p:strVal val="#ppt_x"/>
                                          </p:val>
                                        </p:tav>
                                      </p:tavLst>
                                    </p:anim>
                                    <p:anim calcmode="lin" valueType="num">
                                      <p:cBhvr additive="base">
                                        <p:cTn id="29" dur="750" fill="hold"/>
                                        <p:tgtEl>
                                          <p:spTgt spid="46"/>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750" fill="hold"/>
                                        <p:tgtEl>
                                          <p:spTgt spid="45"/>
                                        </p:tgtEl>
                                        <p:attrNameLst>
                                          <p:attrName>ppt_x</p:attrName>
                                        </p:attrNameLst>
                                      </p:cBhvr>
                                      <p:tavLst>
                                        <p:tav tm="0">
                                          <p:val>
                                            <p:strVal val="1+#ppt_w/2"/>
                                          </p:val>
                                        </p:tav>
                                        <p:tav tm="100000">
                                          <p:val>
                                            <p:strVal val="#ppt_x"/>
                                          </p:val>
                                        </p:tav>
                                      </p:tavLst>
                                    </p:anim>
                                    <p:anim calcmode="lin" valueType="num">
                                      <p:cBhvr additive="base">
                                        <p:cTn id="33" dur="75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8" grpId="0" animBg="1"/>
      <p:bldP spid="39" grpId="0" animBg="1"/>
      <p:bldP spid="45" grpId="0"/>
      <p:bldP spid="46" grpId="0"/>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72A343-3D09-4B3F-BE15-4B0DFA812F4E}"/>
              </a:ext>
            </a:extLst>
          </p:cNvPr>
          <p:cNvSpPr>
            <a:spLocks noGrp="1"/>
          </p:cNvSpPr>
          <p:nvPr>
            <p:ph type="title"/>
          </p:nvPr>
        </p:nvSpPr>
        <p:spPr/>
        <p:txBody>
          <a:bodyPr/>
          <a:lstStyle/>
          <a:p>
            <a:r>
              <a:rPr lang="en-IN" dirty="0"/>
              <a:t>F5 Automation Toolchain</a:t>
            </a:r>
          </a:p>
        </p:txBody>
      </p:sp>
      <p:sp>
        <p:nvSpPr>
          <p:cNvPr id="35" name="Freeform: Shape 34">
            <a:extLst>
              <a:ext uri="{FF2B5EF4-FFF2-40B4-BE49-F238E27FC236}">
                <a16:creationId xmlns:a16="http://schemas.microsoft.com/office/drawing/2014/main" id="{22845881-A630-4BA3-AAAC-175E0EDC9543}"/>
              </a:ext>
            </a:extLst>
          </p:cNvPr>
          <p:cNvSpPr>
            <a:spLocks noChangeArrowheads="1"/>
          </p:cNvSpPr>
          <p:nvPr/>
        </p:nvSpPr>
        <p:spPr bwMode="auto">
          <a:xfrm>
            <a:off x="0" y="1675462"/>
            <a:ext cx="2849880" cy="4390162"/>
          </a:xfrm>
          <a:custGeom>
            <a:avLst/>
            <a:gdLst>
              <a:gd name="connsiteX0" fmla="*/ 694394 w 2849880"/>
              <a:gd name="connsiteY0" fmla="*/ 0 h 4390162"/>
              <a:gd name="connsiteX1" fmla="*/ 2849880 w 2849880"/>
              <a:gd name="connsiteY1" fmla="*/ 2195081 h 4390162"/>
              <a:gd name="connsiteX2" fmla="*/ 694394 w 2849880"/>
              <a:gd name="connsiteY2" fmla="*/ 4390162 h 4390162"/>
              <a:gd name="connsiteX3" fmla="*/ 53418 w 2849880"/>
              <a:gd name="connsiteY3" fmla="*/ 4291476 h 4390162"/>
              <a:gd name="connsiteX4" fmla="*/ 0 w 2849880"/>
              <a:gd name="connsiteY4" fmla="*/ 4271565 h 4390162"/>
              <a:gd name="connsiteX5" fmla="*/ 0 w 2849880"/>
              <a:gd name="connsiteY5" fmla="*/ 118597 h 4390162"/>
              <a:gd name="connsiteX6" fmla="*/ 53418 w 2849880"/>
              <a:gd name="connsiteY6" fmla="*/ 98687 h 4390162"/>
              <a:gd name="connsiteX7" fmla="*/ 694394 w 2849880"/>
              <a:gd name="connsiteY7" fmla="*/ 0 h 439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880" h="4390162">
                <a:moveTo>
                  <a:pt x="694394" y="0"/>
                </a:moveTo>
                <a:cubicBezTo>
                  <a:pt x="1884836" y="0"/>
                  <a:pt x="2849880" y="982771"/>
                  <a:pt x="2849880" y="2195081"/>
                </a:cubicBezTo>
                <a:cubicBezTo>
                  <a:pt x="2849880" y="3407391"/>
                  <a:pt x="1884836" y="4390162"/>
                  <a:pt x="694394" y="4390162"/>
                </a:cubicBezTo>
                <a:cubicBezTo>
                  <a:pt x="471186" y="4390162"/>
                  <a:pt x="255902" y="4355612"/>
                  <a:pt x="53418" y="4291476"/>
                </a:cubicBezTo>
                <a:lnTo>
                  <a:pt x="0" y="4271565"/>
                </a:lnTo>
                <a:lnTo>
                  <a:pt x="0" y="118597"/>
                </a:lnTo>
                <a:lnTo>
                  <a:pt x="53418" y="98687"/>
                </a:lnTo>
                <a:cubicBezTo>
                  <a:pt x="255902" y="34551"/>
                  <a:pt x="471186" y="0"/>
                  <a:pt x="694394" y="0"/>
                </a:cubicBezTo>
                <a:close/>
              </a:path>
            </a:pathLst>
          </a:custGeom>
          <a:solidFill>
            <a:schemeClr val="accent1">
              <a:lumMod val="75000"/>
            </a:schemeClr>
          </a:solidFill>
          <a:extLst/>
        </p:spPr>
        <p:txBody>
          <a:bodyPr wrap="square" lIns="0" tIns="0" rIns="0" bIns="0" rtlCol="0" anchor="ctr">
            <a:noAutofit/>
          </a:bodyPr>
          <a:lstStyle/>
          <a:p>
            <a:pPr algn="ctr"/>
            <a:endParaRPr lang="en-US" sz="1400" b="1">
              <a:solidFill>
                <a:schemeClr val="bg1"/>
              </a:solidFill>
              <a:latin typeface="+mj-lt"/>
            </a:endParaRPr>
          </a:p>
        </p:txBody>
      </p:sp>
      <p:sp>
        <p:nvSpPr>
          <p:cNvPr id="37" name="Data Text 2">
            <a:extLst>
              <a:ext uri="{FF2B5EF4-FFF2-40B4-BE49-F238E27FC236}">
                <a16:creationId xmlns:a16="http://schemas.microsoft.com/office/drawing/2014/main" id="{638A2B2B-8A65-4BC5-B89B-146C87F23ED6}"/>
              </a:ext>
            </a:extLst>
          </p:cNvPr>
          <p:cNvSpPr>
            <a:spLocks noChangeArrowheads="1"/>
          </p:cNvSpPr>
          <p:nvPr/>
        </p:nvSpPr>
        <p:spPr bwMode="auto">
          <a:xfrm>
            <a:off x="3026003" y="2883128"/>
            <a:ext cx="2602599"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Declarative Onboarding</a:t>
            </a:r>
          </a:p>
        </p:txBody>
      </p:sp>
      <p:sp>
        <p:nvSpPr>
          <p:cNvPr id="38" name="Check Circle 1">
            <a:extLst>
              <a:ext uri="{FF2B5EF4-FFF2-40B4-BE49-F238E27FC236}">
                <a16:creationId xmlns:a16="http://schemas.microsoft.com/office/drawing/2014/main" id="{49BFF85D-1744-4F67-A61D-F801402AE669}"/>
              </a:ext>
            </a:extLst>
          </p:cNvPr>
          <p:cNvSpPr>
            <a:spLocks noChangeArrowheads="1"/>
          </p:cNvSpPr>
          <p:nvPr/>
        </p:nvSpPr>
        <p:spPr bwMode="auto">
          <a:xfrm>
            <a:off x="1922316" y="1994162"/>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39" name="Checkmark 1">
            <a:extLst>
              <a:ext uri="{FF2B5EF4-FFF2-40B4-BE49-F238E27FC236}">
                <a16:creationId xmlns:a16="http://schemas.microsoft.com/office/drawing/2014/main" id="{4953AC92-61D4-4E35-81B9-B7FE70A01005}"/>
              </a:ext>
            </a:extLst>
          </p:cNvPr>
          <p:cNvSpPr>
            <a:spLocks/>
          </p:cNvSpPr>
          <p:nvPr/>
        </p:nvSpPr>
        <p:spPr bwMode="auto">
          <a:xfrm>
            <a:off x="1998674" y="2098872"/>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sp>
        <p:nvSpPr>
          <p:cNvPr id="40" name="Data Text 1">
            <a:extLst>
              <a:ext uri="{FF2B5EF4-FFF2-40B4-BE49-F238E27FC236}">
                <a16:creationId xmlns:a16="http://schemas.microsoft.com/office/drawing/2014/main" id="{B6C914E9-A278-4666-A4C1-EF1E47075E19}"/>
              </a:ext>
            </a:extLst>
          </p:cNvPr>
          <p:cNvSpPr>
            <a:spLocks noChangeArrowheads="1"/>
          </p:cNvSpPr>
          <p:nvPr/>
        </p:nvSpPr>
        <p:spPr bwMode="auto">
          <a:xfrm>
            <a:off x="2426250" y="2038579"/>
            <a:ext cx="1841885"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Cloud Templates</a:t>
            </a:r>
            <a:endParaRPr lang="en-US" altLang="en-US" sz="2399" b="1" dirty="0"/>
          </a:p>
        </p:txBody>
      </p:sp>
      <p:sp>
        <p:nvSpPr>
          <p:cNvPr id="42" name="Data Text 3">
            <a:extLst>
              <a:ext uri="{FF2B5EF4-FFF2-40B4-BE49-F238E27FC236}">
                <a16:creationId xmlns:a16="http://schemas.microsoft.com/office/drawing/2014/main" id="{48D4E7D2-D9E3-40A3-8DD0-59B87583B083}"/>
              </a:ext>
            </a:extLst>
          </p:cNvPr>
          <p:cNvSpPr>
            <a:spLocks noChangeArrowheads="1"/>
          </p:cNvSpPr>
          <p:nvPr/>
        </p:nvSpPr>
        <p:spPr bwMode="auto">
          <a:xfrm>
            <a:off x="3166587" y="3727677"/>
            <a:ext cx="448724"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AS3</a:t>
            </a:r>
          </a:p>
        </p:txBody>
      </p:sp>
      <p:sp>
        <p:nvSpPr>
          <p:cNvPr id="43" name="Check Circle 1">
            <a:extLst>
              <a:ext uri="{FF2B5EF4-FFF2-40B4-BE49-F238E27FC236}">
                <a16:creationId xmlns:a16="http://schemas.microsoft.com/office/drawing/2014/main" id="{43461E1F-81EA-4FD3-8F8D-EA2BF538B370}"/>
              </a:ext>
            </a:extLst>
          </p:cNvPr>
          <p:cNvSpPr>
            <a:spLocks noChangeArrowheads="1"/>
          </p:cNvSpPr>
          <p:nvPr/>
        </p:nvSpPr>
        <p:spPr bwMode="auto">
          <a:xfrm>
            <a:off x="2531746" y="2838698"/>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44" name="Checkmark 1">
            <a:extLst>
              <a:ext uri="{FF2B5EF4-FFF2-40B4-BE49-F238E27FC236}">
                <a16:creationId xmlns:a16="http://schemas.microsoft.com/office/drawing/2014/main" id="{3B491B62-D0B8-4EDE-BC3F-682FCAA0E104}"/>
              </a:ext>
            </a:extLst>
          </p:cNvPr>
          <p:cNvSpPr>
            <a:spLocks/>
          </p:cNvSpPr>
          <p:nvPr/>
        </p:nvSpPr>
        <p:spPr bwMode="auto">
          <a:xfrm>
            <a:off x="2608104" y="2943408"/>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sp>
        <p:nvSpPr>
          <p:cNvPr id="47" name="Check Circle 1">
            <a:extLst>
              <a:ext uri="{FF2B5EF4-FFF2-40B4-BE49-F238E27FC236}">
                <a16:creationId xmlns:a16="http://schemas.microsoft.com/office/drawing/2014/main" id="{D96A22EF-56E0-40E5-8D7A-86398CD74FD6}"/>
              </a:ext>
            </a:extLst>
          </p:cNvPr>
          <p:cNvSpPr>
            <a:spLocks noChangeArrowheads="1"/>
          </p:cNvSpPr>
          <p:nvPr/>
        </p:nvSpPr>
        <p:spPr bwMode="auto">
          <a:xfrm>
            <a:off x="2671572" y="3683234"/>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48" name="Checkmark 1">
            <a:extLst>
              <a:ext uri="{FF2B5EF4-FFF2-40B4-BE49-F238E27FC236}">
                <a16:creationId xmlns:a16="http://schemas.microsoft.com/office/drawing/2014/main" id="{5F427232-84A5-42F2-8667-D000CDA630AC}"/>
              </a:ext>
            </a:extLst>
          </p:cNvPr>
          <p:cNvSpPr>
            <a:spLocks/>
          </p:cNvSpPr>
          <p:nvPr/>
        </p:nvSpPr>
        <p:spPr bwMode="auto">
          <a:xfrm>
            <a:off x="2747930" y="3787944"/>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cxnSp>
        <p:nvCxnSpPr>
          <p:cNvPr id="49" name="Straight Connector 48">
            <a:extLst>
              <a:ext uri="{FF2B5EF4-FFF2-40B4-BE49-F238E27FC236}">
                <a16:creationId xmlns:a16="http://schemas.microsoft.com/office/drawing/2014/main" id="{7A100719-8002-42C1-92F7-2D39AE3CB1EF}"/>
              </a:ext>
            </a:extLst>
          </p:cNvPr>
          <p:cNvCxnSpPr>
            <a:cxnSpLocks/>
          </p:cNvCxnSpPr>
          <p:nvPr/>
        </p:nvCxnSpPr>
        <p:spPr>
          <a:xfrm>
            <a:off x="1990802" y="2599317"/>
            <a:ext cx="4301772" cy="0"/>
          </a:xfrm>
          <a:prstGeom prst="line">
            <a:avLst/>
          </a:prstGeom>
          <a:ln w="635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BE557A-1B9A-406E-9B0F-D987481F680A}"/>
              </a:ext>
            </a:extLst>
          </p:cNvPr>
          <p:cNvCxnSpPr>
            <a:cxnSpLocks/>
          </p:cNvCxnSpPr>
          <p:nvPr/>
        </p:nvCxnSpPr>
        <p:spPr>
          <a:xfrm>
            <a:off x="2346492" y="3443866"/>
            <a:ext cx="3946082" cy="0"/>
          </a:xfrm>
          <a:prstGeom prst="line">
            <a:avLst/>
          </a:prstGeom>
          <a:ln w="635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71" name="Textbox">
            <a:extLst>
              <a:ext uri="{FF2B5EF4-FFF2-40B4-BE49-F238E27FC236}">
                <a16:creationId xmlns:a16="http://schemas.microsoft.com/office/drawing/2014/main" id="{1A412E0D-B9BC-4F74-9605-50C08972F054}"/>
              </a:ext>
            </a:extLst>
          </p:cNvPr>
          <p:cNvSpPr txBox="1"/>
          <p:nvPr/>
        </p:nvSpPr>
        <p:spPr>
          <a:xfrm>
            <a:off x="7160133" y="3026535"/>
            <a:ext cx="3990298" cy="2689949"/>
          </a:xfrm>
          <a:prstGeom prst="rect">
            <a:avLst/>
          </a:prstGeom>
          <a:noFill/>
        </p:spPr>
        <p:txBody>
          <a:bodyPr wrap="square" lIns="0" tIns="0" rIns="0" bIns="0" rtlCol="0">
            <a:noAutofit/>
          </a:bodyPr>
          <a:lstStyle/>
          <a:p>
            <a:pPr algn="ctr" defTabSz="457063">
              <a:spcBef>
                <a:spcPts val="1200"/>
              </a:spcBef>
            </a:pPr>
            <a:r>
              <a:rPr lang="en-US" sz="2400" dirty="0">
                <a:latin typeface="+mj-lt"/>
              </a:rPr>
              <a:t>Configure F5 modules using declarative APIs. Runs on TMOS, as a container, or in BIG-IQ 6.1+</a:t>
            </a:r>
          </a:p>
        </p:txBody>
      </p:sp>
      <p:sp>
        <p:nvSpPr>
          <p:cNvPr id="72" name="Main Title">
            <a:extLst>
              <a:ext uri="{FF2B5EF4-FFF2-40B4-BE49-F238E27FC236}">
                <a16:creationId xmlns:a16="http://schemas.microsoft.com/office/drawing/2014/main" id="{8CDBFE96-1CA6-4B1F-B9E3-4BF7C980570A}"/>
              </a:ext>
            </a:extLst>
          </p:cNvPr>
          <p:cNvSpPr>
            <a:spLocks noChangeArrowheads="1"/>
          </p:cNvSpPr>
          <p:nvPr/>
        </p:nvSpPr>
        <p:spPr bwMode="auto">
          <a:xfrm>
            <a:off x="7063444" y="2047539"/>
            <a:ext cx="4183676" cy="42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594"/>
            <a:r>
              <a:rPr lang="fr-FR" altLang="en-US" sz="2800" b="1" dirty="0">
                <a:solidFill>
                  <a:schemeClr val="accent1"/>
                </a:solidFill>
                <a:latin typeface="+mj-lt"/>
              </a:rPr>
              <a:t>F5 Application</a:t>
            </a:r>
            <a:br>
              <a:rPr lang="fr-FR" altLang="en-US" sz="2800" b="1" dirty="0">
                <a:solidFill>
                  <a:schemeClr val="accent1"/>
                </a:solidFill>
                <a:latin typeface="+mj-lt"/>
              </a:rPr>
            </a:br>
            <a:r>
              <a:rPr lang="fr-FR" altLang="en-US" sz="2800" b="1" dirty="0">
                <a:solidFill>
                  <a:schemeClr val="accent1"/>
                </a:solidFill>
                <a:latin typeface="+mj-lt"/>
              </a:rPr>
              <a:t>Services 3 Extension</a:t>
            </a:r>
          </a:p>
        </p:txBody>
      </p:sp>
      <p:sp>
        <p:nvSpPr>
          <p:cNvPr id="76" name="Freeform: Shape 75">
            <a:extLst>
              <a:ext uri="{FF2B5EF4-FFF2-40B4-BE49-F238E27FC236}">
                <a16:creationId xmlns:a16="http://schemas.microsoft.com/office/drawing/2014/main" id="{A9E34756-11A4-403B-953D-DCBBD56DF6BC}"/>
              </a:ext>
            </a:extLst>
          </p:cNvPr>
          <p:cNvSpPr>
            <a:spLocks noChangeArrowheads="1"/>
          </p:cNvSpPr>
          <p:nvPr/>
        </p:nvSpPr>
        <p:spPr bwMode="auto">
          <a:xfrm>
            <a:off x="1" y="1907077"/>
            <a:ext cx="2622443" cy="3926932"/>
          </a:xfrm>
          <a:custGeom>
            <a:avLst/>
            <a:gdLst>
              <a:gd name="connsiteX0" fmla="*/ 694394 w 2622443"/>
              <a:gd name="connsiteY0" fmla="*/ 0 h 3926932"/>
              <a:gd name="connsiteX1" fmla="*/ 2622443 w 2622443"/>
              <a:gd name="connsiteY1" fmla="*/ 1963466 h 3926932"/>
              <a:gd name="connsiteX2" fmla="*/ 694394 w 2622443"/>
              <a:gd name="connsiteY2" fmla="*/ 3926932 h 3926932"/>
              <a:gd name="connsiteX3" fmla="*/ 121051 w 2622443"/>
              <a:gd name="connsiteY3" fmla="*/ 3838659 h 3926932"/>
              <a:gd name="connsiteX4" fmla="*/ 0 w 2622443"/>
              <a:gd name="connsiteY4" fmla="*/ 3793540 h 3926932"/>
              <a:gd name="connsiteX5" fmla="*/ 0 w 2622443"/>
              <a:gd name="connsiteY5" fmla="*/ 133393 h 3926932"/>
              <a:gd name="connsiteX6" fmla="*/ 121051 w 2622443"/>
              <a:gd name="connsiteY6" fmla="*/ 88274 h 3926932"/>
              <a:gd name="connsiteX7" fmla="*/ 694394 w 2622443"/>
              <a:gd name="connsiteY7" fmla="*/ 0 h 392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2443" h="3926932">
                <a:moveTo>
                  <a:pt x="694394" y="0"/>
                </a:moveTo>
                <a:cubicBezTo>
                  <a:pt x="1759226" y="0"/>
                  <a:pt x="2622443" y="879074"/>
                  <a:pt x="2622443" y="1963466"/>
                </a:cubicBezTo>
                <a:cubicBezTo>
                  <a:pt x="2622443" y="3047858"/>
                  <a:pt x="1759226" y="3926932"/>
                  <a:pt x="694394" y="3926932"/>
                </a:cubicBezTo>
                <a:cubicBezTo>
                  <a:pt x="494738" y="3926932"/>
                  <a:pt x="302170" y="3896027"/>
                  <a:pt x="121051" y="3838659"/>
                </a:cubicBezTo>
                <a:lnTo>
                  <a:pt x="0" y="3793540"/>
                </a:lnTo>
                <a:lnTo>
                  <a:pt x="0" y="133393"/>
                </a:lnTo>
                <a:lnTo>
                  <a:pt x="121051" y="88274"/>
                </a:lnTo>
                <a:cubicBezTo>
                  <a:pt x="302170" y="30905"/>
                  <a:pt x="494738" y="0"/>
                  <a:pt x="694394" y="0"/>
                </a:cubicBezTo>
                <a:close/>
              </a:path>
            </a:pathLst>
          </a:custGeom>
          <a:solidFill>
            <a:schemeClr val="accent1"/>
          </a:solidFill>
          <a:ln w="19050" cap="flat">
            <a:noFill/>
            <a:prstDash val="solid"/>
            <a:miter lim="800000"/>
            <a:headEnd/>
            <a:tailEnd/>
          </a:ln>
          <a:effectLst/>
          <a:extLst/>
        </p:spPr>
        <p:txBody>
          <a:bodyPr vert="horz" wrap="square" lIns="68562" tIns="34281" rIns="68562" bIns="34281" numCol="1" anchor="t" anchorCtr="0" compatLnSpc="1">
            <a:prstTxWarp prst="textNoShape">
              <a:avLst/>
            </a:prstTxWarp>
            <a:noAutofit/>
          </a:bodyPr>
          <a:lstStyle/>
          <a:p>
            <a:pPr defTabSz="457063"/>
            <a:endParaRPr lang="en-US" sz="1350">
              <a:solidFill>
                <a:prstClr val="black"/>
              </a:solidFill>
              <a:latin typeface="Calibri" panose="020F0502020204030204"/>
            </a:endParaRPr>
          </a:p>
        </p:txBody>
      </p:sp>
      <p:sp>
        <p:nvSpPr>
          <p:cNvPr id="77" name="Oval 14">
            <a:extLst>
              <a:ext uri="{FF2B5EF4-FFF2-40B4-BE49-F238E27FC236}">
                <a16:creationId xmlns:a16="http://schemas.microsoft.com/office/drawing/2014/main" id="{C30BADC9-6CE4-4631-9594-89334E8748D2}"/>
              </a:ext>
            </a:extLst>
          </p:cNvPr>
          <p:cNvSpPr>
            <a:spLocks noChangeArrowheads="1"/>
          </p:cNvSpPr>
          <p:nvPr/>
        </p:nvSpPr>
        <p:spPr bwMode="auto">
          <a:xfrm>
            <a:off x="62360" y="3178527"/>
            <a:ext cx="2332883" cy="1384033"/>
          </a:xfrm>
          <a:prstGeom prst="rect">
            <a:avLst/>
          </a:prstGeom>
          <a:noFill/>
          <a:effectLst/>
        </p:spPr>
        <p:txBody>
          <a:bodyPr wrap="squar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F5 Automation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Toolchain</a:t>
            </a:r>
          </a:p>
        </p:txBody>
      </p:sp>
      <p:sp>
        <p:nvSpPr>
          <p:cNvPr id="23" name="Rectangle 22">
            <a:extLst>
              <a:ext uri="{FF2B5EF4-FFF2-40B4-BE49-F238E27FC236}">
                <a16:creationId xmlns:a16="http://schemas.microsoft.com/office/drawing/2014/main" id="{5C41B145-6CA6-47AD-87CB-26F65B057183}"/>
              </a:ext>
            </a:extLst>
          </p:cNvPr>
          <p:cNvSpPr/>
          <p:nvPr/>
        </p:nvSpPr>
        <p:spPr>
          <a:xfrm>
            <a:off x="11527300" y="1400537"/>
            <a:ext cx="664699" cy="545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grpSp>
        <p:nvGrpSpPr>
          <p:cNvPr id="36" name="Group 35">
            <a:extLst>
              <a:ext uri="{FF2B5EF4-FFF2-40B4-BE49-F238E27FC236}">
                <a16:creationId xmlns:a16="http://schemas.microsoft.com/office/drawing/2014/main" id="{EAC82902-C844-42AC-85C5-B7E21B5F6B9F}"/>
              </a:ext>
            </a:extLst>
          </p:cNvPr>
          <p:cNvGrpSpPr/>
          <p:nvPr/>
        </p:nvGrpSpPr>
        <p:grpSpPr>
          <a:xfrm>
            <a:off x="8831727" y="1879873"/>
            <a:ext cx="647111" cy="62276"/>
            <a:chOff x="8831727" y="1879873"/>
            <a:chExt cx="647111" cy="62276"/>
          </a:xfrm>
        </p:grpSpPr>
        <p:sp>
          <p:nvSpPr>
            <p:cNvPr id="41" name="Oval 40">
              <a:hlinkClick r:id="rId3" action="ppaction://hlinksldjump"/>
              <a:extLst>
                <a:ext uri="{FF2B5EF4-FFF2-40B4-BE49-F238E27FC236}">
                  <a16:creationId xmlns:a16="http://schemas.microsoft.com/office/drawing/2014/main" id="{18F09AC2-51EA-4C25-A141-E5B228878AE7}"/>
                </a:ext>
              </a:extLst>
            </p:cNvPr>
            <p:cNvSpPr/>
            <p:nvPr/>
          </p:nvSpPr>
          <p:spPr>
            <a:xfrm>
              <a:off x="8831727"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5" name="Oval 44">
              <a:hlinkClick r:id="rId4" action="ppaction://hlinksldjump"/>
              <a:extLst>
                <a:ext uri="{FF2B5EF4-FFF2-40B4-BE49-F238E27FC236}">
                  <a16:creationId xmlns:a16="http://schemas.microsoft.com/office/drawing/2014/main" id="{4B2CCA3E-7C09-4CE6-B993-4D344F9E94C5}"/>
                </a:ext>
              </a:extLst>
            </p:cNvPr>
            <p:cNvSpPr/>
            <p:nvPr/>
          </p:nvSpPr>
          <p:spPr>
            <a:xfrm>
              <a:off x="8977936"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6" name="Oval 45">
              <a:hlinkClick r:id="rId5" action="ppaction://hlinksldjump"/>
              <a:extLst>
                <a:ext uri="{FF2B5EF4-FFF2-40B4-BE49-F238E27FC236}">
                  <a16:creationId xmlns:a16="http://schemas.microsoft.com/office/drawing/2014/main" id="{8E0B10BD-D0F0-4087-ABAD-AF77D2412C5D}"/>
                </a:ext>
              </a:extLst>
            </p:cNvPr>
            <p:cNvSpPr/>
            <p:nvPr/>
          </p:nvSpPr>
          <p:spPr>
            <a:xfrm>
              <a:off x="9124145"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51" name="Oval 50">
              <a:hlinkClick r:id="rId6" action="ppaction://hlinksldjump"/>
              <a:extLst>
                <a:ext uri="{FF2B5EF4-FFF2-40B4-BE49-F238E27FC236}">
                  <a16:creationId xmlns:a16="http://schemas.microsoft.com/office/drawing/2014/main" id="{6A3A0ABC-E2F4-45F1-BC1B-9E31C6DD1856}"/>
                </a:ext>
              </a:extLst>
            </p:cNvPr>
            <p:cNvSpPr/>
            <p:nvPr/>
          </p:nvSpPr>
          <p:spPr>
            <a:xfrm>
              <a:off x="9270354"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52" name="Oval 51">
              <a:hlinkClick r:id="rId7" action="ppaction://hlinksldjump"/>
              <a:extLst>
                <a:ext uri="{FF2B5EF4-FFF2-40B4-BE49-F238E27FC236}">
                  <a16:creationId xmlns:a16="http://schemas.microsoft.com/office/drawing/2014/main" id="{918C1A4B-BACA-42E1-ABF7-4BA56F05989A}"/>
                </a:ext>
              </a:extLst>
            </p:cNvPr>
            <p:cNvSpPr/>
            <p:nvPr/>
          </p:nvSpPr>
          <p:spPr>
            <a:xfrm>
              <a:off x="9416562"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grpSp>
      <p:grpSp>
        <p:nvGrpSpPr>
          <p:cNvPr id="31" name="Group 30">
            <a:extLst>
              <a:ext uri="{FF2B5EF4-FFF2-40B4-BE49-F238E27FC236}">
                <a16:creationId xmlns:a16="http://schemas.microsoft.com/office/drawing/2014/main" id="{09419537-F80B-4BC5-9477-4BFEC57191ED}"/>
              </a:ext>
            </a:extLst>
          </p:cNvPr>
          <p:cNvGrpSpPr/>
          <p:nvPr/>
        </p:nvGrpSpPr>
        <p:grpSpPr>
          <a:xfrm>
            <a:off x="6794839" y="1675456"/>
            <a:ext cx="4720886" cy="4390166"/>
            <a:chOff x="6794839" y="1675456"/>
            <a:chExt cx="4720886" cy="4390166"/>
          </a:xfrm>
        </p:grpSpPr>
        <p:sp>
          <p:nvSpPr>
            <p:cNvPr id="32" name="Rectangle 31">
              <a:extLst>
                <a:ext uri="{FF2B5EF4-FFF2-40B4-BE49-F238E27FC236}">
                  <a16:creationId xmlns:a16="http://schemas.microsoft.com/office/drawing/2014/main" id="{9DD83746-388C-40F1-A534-B2B317FA3797}"/>
                </a:ext>
              </a:extLst>
            </p:cNvPr>
            <p:cNvSpPr/>
            <p:nvPr/>
          </p:nvSpPr>
          <p:spPr>
            <a:xfrm>
              <a:off x="6794839" y="1675456"/>
              <a:ext cx="4720886" cy="439016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IN" kern="100" dirty="0" err="1">
                <a:solidFill>
                  <a:schemeClr val="bg1"/>
                </a:solidFill>
                <a:latin typeface="+mj-lt"/>
              </a:endParaRPr>
            </a:p>
          </p:txBody>
        </p:sp>
        <p:cxnSp>
          <p:nvCxnSpPr>
            <p:cNvPr id="33" name="Straight Connector 32">
              <a:extLst>
                <a:ext uri="{FF2B5EF4-FFF2-40B4-BE49-F238E27FC236}">
                  <a16:creationId xmlns:a16="http://schemas.microsoft.com/office/drawing/2014/main" id="{EB498860-5D09-4FE8-B8B5-752C018FE525}"/>
                </a:ext>
              </a:extLst>
            </p:cNvPr>
            <p:cNvCxnSpPr>
              <a:cxnSpLocks/>
            </p:cNvCxnSpPr>
            <p:nvPr/>
          </p:nvCxnSpPr>
          <p:spPr>
            <a:xfrm flipV="1">
              <a:off x="8860274" y="6065616"/>
              <a:ext cx="590016" cy="6"/>
            </a:xfrm>
            <a:prstGeom prst="line">
              <a:avLst/>
            </a:prstGeom>
            <a:ln w="635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8CBEB666-C9F2-4D59-AE7A-2490D6C9EBA8}"/>
              </a:ext>
            </a:extLst>
          </p:cNvPr>
          <p:cNvSpPr/>
          <p:nvPr/>
        </p:nvSpPr>
        <p:spPr>
          <a:xfrm>
            <a:off x="9107881" y="1863610"/>
            <a:ext cx="94802" cy="94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Tree>
    <p:extLst>
      <p:ext uri="{BB962C8B-B14F-4D97-AF65-F5344CB8AC3E}">
        <p14:creationId xmlns:p14="http://schemas.microsoft.com/office/powerpoint/2010/main" val="324265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750" fill="hold"/>
                                        <p:tgtEl>
                                          <p:spTgt spid="42"/>
                                        </p:tgtEl>
                                        <p:attrNameLst>
                                          <p:attrName>ppt_x</p:attrName>
                                        </p:attrNameLst>
                                      </p:cBhvr>
                                      <p:tavLst>
                                        <p:tav tm="0">
                                          <p:val>
                                            <p:strVal val="0-#ppt_w/2"/>
                                          </p:val>
                                        </p:tav>
                                        <p:tav tm="100000">
                                          <p:val>
                                            <p:strVal val="#ppt_x"/>
                                          </p:val>
                                        </p:tav>
                                      </p:tavLst>
                                    </p:anim>
                                    <p:anim calcmode="lin" valueType="num">
                                      <p:cBhvr additive="base">
                                        <p:cTn id="8" dur="75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750" fill="hold"/>
                                        <p:tgtEl>
                                          <p:spTgt spid="47"/>
                                        </p:tgtEl>
                                        <p:attrNameLst>
                                          <p:attrName>ppt_x</p:attrName>
                                        </p:attrNameLst>
                                      </p:cBhvr>
                                      <p:tavLst>
                                        <p:tav tm="0">
                                          <p:val>
                                            <p:strVal val="0-#ppt_w/2"/>
                                          </p:val>
                                        </p:tav>
                                        <p:tav tm="100000">
                                          <p:val>
                                            <p:strVal val="#ppt_x"/>
                                          </p:val>
                                        </p:tav>
                                      </p:tavLst>
                                    </p:anim>
                                    <p:anim calcmode="lin" valueType="num">
                                      <p:cBhvr additive="base">
                                        <p:cTn id="12" dur="750" fill="hold"/>
                                        <p:tgtEl>
                                          <p:spTgt spid="4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750" fill="hold"/>
                                        <p:tgtEl>
                                          <p:spTgt spid="48"/>
                                        </p:tgtEl>
                                        <p:attrNameLst>
                                          <p:attrName>ppt_x</p:attrName>
                                        </p:attrNameLst>
                                      </p:cBhvr>
                                      <p:tavLst>
                                        <p:tav tm="0">
                                          <p:val>
                                            <p:strVal val="0-#ppt_w/2"/>
                                          </p:val>
                                        </p:tav>
                                        <p:tav tm="100000">
                                          <p:val>
                                            <p:strVal val="#ppt_x"/>
                                          </p:val>
                                        </p:tav>
                                      </p:tavLst>
                                    </p:anim>
                                    <p:anim calcmode="lin" valueType="num">
                                      <p:cBhvr additive="base">
                                        <p:cTn id="16" dur="75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5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750" fill="hold"/>
                                        <p:tgtEl>
                                          <p:spTgt spid="50"/>
                                        </p:tgtEl>
                                        <p:attrNameLst>
                                          <p:attrName>ppt_x</p:attrName>
                                        </p:attrNameLst>
                                      </p:cBhvr>
                                      <p:tavLst>
                                        <p:tav tm="0">
                                          <p:val>
                                            <p:strVal val="0-#ppt_w/2"/>
                                          </p:val>
                                        </p:tav>
                                        <p:tav tm="100000">
                                          <p:val>
                                            <p:strVal val="#ppt_x"/>
                                          </p:val>
                                        </p:tav>
                                      </p:tavLst>
                                    </p:anim>
                                    <p:anim calcmode="lin" valueType="num">
                                      <p:cBhvr additive="base">
                                        <p:cTn id="20" dur="750" fill="hold"/>
                                        <p:tgtEl>
                                          <p:spTgt spid="50"/>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animEffect transition="in" filter="fade">
                                      <p:cBhvr>
                                        <p:cTn id="25" dur="500"/>
                                        <p:tgtEl>
                                          <p:spTgt spid="30"/>
                                        </p:tgtEl>
                                      </p:cBhvr>
                                    </p:animEffect>
                                  </p:childTnLst>
                                </p:cTn>
                              </p:par>
                              <p:par>
                                <p:cTn id="26" presetID="2" presetClass="entr" presetSubtype="2" decel="100000" fill="hold" grpId="0" nodeType="withEffect">
                                  <p:stCondLst>
                                    <p:cond delay="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750" fill="hold"/>
                                        <p:tgtEl>
                                          <p:spTgt spid="72"/>
                                        </p:tgtEl>
                                        <p:attrNameLst>
                                          <p:attrName>ppt_x</p:attrName>
                                        </p:attrNameLst>
                                      </p:cBhvr>
                                      <p:tavLst>
                                        <p:tav tm="0">
                                          <p:val>
                                            <p:strVal val="1+#ppt_w/2"/>
                                          </p:val>
                                        </p:tav>
                                        <p:tav tm="100000">
                                          <p:val>
                                            <p:strVal val="#ppt_x"/>
                                          </p:val>
                                        </p:tav>
                                      </p:tavLst>
                                    </p:anim>
                                    <p:anim calcmode="lin" valueType="num">
                                      <p:cBhvr additive="base">
                                        <p:cTn id="29" dur="750" fill="hold"/>
                                        <p:tgtEl>
                                          <p:spTgt spid="72"/>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cBhvr additive="base">
                                        <p:cTn id="32" dur="750" fill="hold"/>
                                        <p:tgtEl>
                                          <p:spTgt spid="71"/>
                                        </p:tgtEl>
                                        <p:attrNameLst>
                                          <p:attrName>ppt_x</p:attrName>
                                        </p:attrNameLst>
                                      </p:cBhvr>
                                      <p:tavLst>
                                        <p:tav tm="0">
                                          <p:val>
                                            <p:strVal val="1+#ppt_w/2"/>
                                          </p:val>
                                        </p:tav>
                                        <p:tav tm="100000">
                                          <p:val>
                                            <p:strVal val="#ppt_x"/>
                                          </p:val>
                                        </p:tav>
                                      </p:tavLst>
                                    </p:anim>
                                    <p:anim calcmode="lin" valueType="num">
                                      <p:cBhvr additive="base">
                                        <p:cTn id="33" dur="75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7" grpId="0" animBg="1"/>
      <p:bldP spid="48" grpId="0" animBg="1"/>
      <p:bldP spid="71" grpId="0"/>
      <p:bldP spid="72" grpId="0"/>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774D39EC-4E39-4F72-A6FD-BAA184B4E898}"/>
              </a:ext>
            </a:extLst>
          </p:cNvPr>
          <p:cNvSpPr>
            <a:spLocks noChangeArrowheads="1"/>
          </p:cNvSpPr>
          <p:nvPr/>
        </p:nvSpPr>
        <p:spPr bwMode="auto">
          <a:xfrm>
            <a:off x="0" y="1675462"/>
            <a:ext cx="2849880" cy="4390162"/>
          </a:xfrm>
          <a:custGeom>
            <a:avLst/>
            <a:gdLst>
              <a:gd name="connsiteX0" fmla="*/ 694394 w 2849880"/>
              <a:gd name="connsiteY0" fmla="*/ 0 h 4390162"/>
              <a:gd name="connsiteX1" fmla="*/ 2849880 w 2849880"/>
              <a:gd name="connsiteY1" fmla="*/ 2195081 h 4390162"/>
              <a:gd name="connsiteX2" fmla="*/ 694394 w 2849880"/>
              <a:gd name="connsiteY2" fmla="*/ 4390162 h 4390162"/>
              <a:gd name="connsiteX3" fmla="*/ 53418 w 2849880"/>
              <a:gd name="connsiteY3" fmla="*/ 4291476 h 4390162"/>
              <a:gd name="connsiteX4" fmla="*/ 0 w 2849880"/>
              <a:gd name="connsiteY4" fmla="*/ 4271565 h 4390162"/>
              <a:gd name="connsiteX5" fmla="*/ 0 w 2849880"/>
              <a:gd name="connsiteY5" fmla="*/ 118597 h 4390162"/>
              <a:gd name="connsiteX6" fmla="*/ 53418 w 2849880"/>
              <a:gd name="connsiteY6" fmla="*/ 98687 h 4390162"/>
              <a:gd name="connsiteX7" fmla="*/ 694394 w 2849880"/>
              <a:gd name="connsiteY7" fmla="*/ 0 h 439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880" h="4390162">
                <a:moveTo>
                  <a:pt x="694394" y="0"/>
                </a:moveTo>
                <a:cubicBezTo>
                  <a:pt x="1884836" y="0"/>
                  <a:pt x="2849880" y="982771"/>
                  <a:pt x="2849880" y="2195081"/>
                </a:cubicBezTo>
                <a:cubicBezTo>
                  <a:pt x="2849880" y="3407391"/>
                  <a:pt x="1884836" y="4390162"/>
                  <a:pt x="694394" y="4390162"/>
                </a:cubicBezTo>
                <a:cubicBezTo>
                  <a:pt x="471186" y="4390162"/>
                  <a:pt x="255902" y="4355612"/>
                  <a:pt x="53418" y="4291476"/>
                </a:cubicBezTo>
                <a:lnTo>
                  <a:pt x="0" y="4271565"/>
                </a:lnTo>
                <a:lnTo>
                  <a:pt x="0" y="118597"/>
                </a:lnTo>
                <a:lnTo>
                  <a:pt x="53418" y="98687"/>
                </a:lnTo>
                <a:cubicBezTo>
                  <a:pt x="255902" y="34551"/>
                  <a:pt x="471186" y="0"/>
                  <a:pt x="694394" y="0"/>
                </a:cubicBezTo>
                <a:close/>
              </a:path>
            </a:pathLst>
          </a:custGeom>
          <a:solidFill>
            <a:schemeClr val="accent1">
              <a:lumMod val="75000"/>
            </a:schemeClr>
          </a:solidFill>
          <a:extLst/>
        </p:spPr>
        <p:txBody>
          <a:bodyPr wrap="square" lIns="0" tIns="0" rIns="0" bIns="0" rtlCol="0" anchor="ctr">
            <a:noAutofit/>
          </a:bodyPr>
          <a:lstStyle/>
          <a:p>
            <a:pPr algn="ctr"/>
            <a:endParaRPr lang="en-US" sz="1400" b="1">
              <a:solidFill>
                <a:schemeClr val="bg1"/>
              </a:solidFill>
              <a:latin typeface="+mj-lt"/>
            </a:endParaRPr>
          </a:p>
        </p:txBody>
      </p:sp>
      <p:sp>
        <p:nvSpPr>
          <p:cNvPr id="7" name="Title 6">
            <a:extLst>
              <a:ext uri="{FF2B5EF4-FFF2-40B4-BE49-F238E27FC236}">
                <a16:creationId xmlns:a16="http://schemas.microsoft.com/office/drawing/2014/main" id="{C6DF316C-13FC-47DC-A52C-4D1BAD6EE359}"/>
              </a:ext>
            </a:extLst>
          </p:cNvPr>
          <p:cNvSpPr>
            <a:spLocks noGrp="1"/>
          </p:cNvSpPr>
          <p:nvPr>
            <p:ph type="title"/>
          </p:nvPr>
        </p:nvSpPr>
        <p:spPr/>
        <p:txBody>
          <a:bodyPr/>
          <a:lstStyle/>
          <a:p>
            <a:r>
              <a:rPr lang="en-IN" dirty="0"/>
              <a:t>F5 Automation Toolchain</a:t>
            </a:r>
          </a:p>
        </p:txBody>
      </p:sp>
      <p:sp>
        <p:nvSpPr>
          <p:cNvPr id="44" name="Data Text 2">
            <a:extLst>
              <a:ext uri="{FF2B5EF4-FFF2-40B4-BE49-F238E27FC236}">
                <a16:creationId xmlns:a16="http://schemas.microsoft.com/office/drawing/2014/main" id="{D41BC954-F2CB-4570-9CBE-7ABB21B906E9}"/>
              </a:ext>
            </a:extLst>
          </p:cNvPr>
          <p:cNvSpPr>
            <a:spLocks noChangeArrowheads="1"/>
          </p:cNvSpPr>
          <p:nvPr/>
        </p:nvSpPr>
        <p:spPr bwMode="auto">
          <a:xfrm>
            <a:off x="3026003" y="2883128"/>
            <a:ext cx="2602599"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Declarative Onboarding</a:t>
            </a:r>
          </a:p>
        </p:txBody>
      </p:sp>
      <p:sp>
        <p:nvSpPr>
          <p:cNvPr id="45" name="Check Circle 1">
            <a:extLst>
              <a:ext uri="{FF2B5EF4-FFF2-40B4-BE49-F238E27FC236}">
                <a16:creationId xmlns:a16="http://schemas.microsoft.com/office/drawing/2014/main" id="{2DBFAAB3-1C60-4472-B586-4E08243D2940}"/>
              </a:ext>
            </a:extLst>
          </p:cNvPr>
          <p:cNvSpPr>
            <a:spLocks noChangeArrowheads="1"/>
          </p:cNvSpPr>
          <p:nvPr/>
        </p:nvSpPr>
        <p:spPr bwMode="auto">
          <a:xfrm>
            <a:off x="1922316" y="1994162"/>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46" name="Checkmark 1">
            <a:extLst>
              <a:ext uri="{FF2B5EF4-FFF2-40B4-BE49-F238E27FC236}">
                <a16:creationId xmlns:a16="http://schemas.microsoft.com/office/drawing/2014/main" id="{19111473-D71B-4B55-B85A-4B646A532006}"/>
              </a:ext>
            </a:extLst>
          </p:cNvPr>
          <p:cNvSpPr>
            <a:spLocks/>
          </p:cNvSpPr>
          <p:nvPr/>
        </p:nvSpPr>
        <p:spPr bwMode="auto">
          <a:xfrm>
            <a:off x="1998674" y="2098872"/>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sp>
        <p:nvSpPr>
          <p:cNvPr id="47" name="Data Text 1">
            <a:extLst>
              <a:ext uri="{FF2B5EF4-FFF2-40B4-BE49-F238E27FC236}">
                <a16:creationId xmlns:a16="http://schemas.microsoft.com/office/drawing/2014/main" id="{3BB289CF-580C-44F3-888E-E33C1FE89C82}"/>
              </a:ext>
            </a:extLst>
          </p:cNvPr>
          <p:cNvSpPr>
            <a:spLocks noChangeArrowheads="1"/>
          </p:cNvSpPr>
          <p:nvPr/>
        </p:nvSpPr>
        <p:spPr bwMode="auto">
          <a:xfrm>
            <a:off x="2426250" y="2038579"/>
            <a:ext cx="1841885"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Cloud Templates</a:t>
            </a:r>
            <a:endParaRPr lang="en-US" altLang="en-US" sz="2399" b="1" dirty="0"/>
          </a:p>
        </p:txBody>
      </p:sp>
      <p:sp>
        <p:nvSpPr>
          <p:cNvPr id="48" name="Data Text 3">
            <a:extLst>
              <a:ext uri="{FF2B5EF4-FFF2-40B4-BE49-F238E27FC236}">
                <a16:creationId xmlns:a16="http://schemas.microsoft.com/office/drawing/2014/main" id="{E1E0701C-217A-4966-8725-89BCFB5D3616}"/>
              </a:ext>
            </a:extLst>
          </p:cNvPr>
          <p:cNvSpPr>
            <a:spLocks noChangeArrowheads="1"/>
          </p:cNvSpPr>
          <p:nvPr/>
        </p:nvSpPr>
        <p:spPr bwMode="auto">
          <a:xfrm>
            <a:off x="3026003" y="4572226"/>
            <a:ext cx="2410917" cy="27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API Services Gateway</a:t>
            </a:r>
          </a:p>
        </p:txBody>
      </p:sp>
      <p:sp>
        <p:nvSpPr>
          <p:cNvPr id="49" name="Data Text 3">
            <a:extLst>
              <a:ext uri="{FF2B5EF4-FFF2-40B4-BE49-F238E27FC236}">
                <a16:creationId xmlns:a16="http://schemas.microsoft.com/office/drawing/2014/main" id="{D7F0A0AD-BB72-4C58-90FD-0190BFF71AF2}"/>
              </a:ext>
            </a:extLst>
          </p:cNvPr>
          <p:cNvSpPr>
            <a:spLocks noChangeArrowheads="1"/>
          </p:cNvSpPr>
          <p:nvPr/>
        </p:nvSpPr>
        <p:spPr bwMode="auto">
          <a:xfrm>
            <a:off x="3166587" y="3727677"/>
            <a:ext cx="448724"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AS3</a:t>
            </a:r>
          </a:p>
        </p:txBody>
      </p:sp>
      <p:sp>
        <p:nvSpPr>
          <p:cNvPr id="50" name="Check Circle 1">
            <a:extLst>
              <a:ext uri="{FF2B5EF4-FFF2-40B4-BE49-F238E27FC236}">
                <a16:creationId xmlns:a16="http://schemas.microsoft.com/office/drawing/2014/main" id="{1AE0C800-8759-4F64-890D-BDB06D595955}"/>
              </a:ext>
            </a:extLst>
          </p:cNvPr>
          <p:cNvSpPr>
            <a:spLocks noChangeArrowheads="1"/>
          </p:cNvSpPr>
          <p:nvPr/>
        </p:nvSpPr>
        <p:spPr bwMode="auto">
          <a:xfrm>
            <a:off x="2531746" y="2838698"/>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51" name="Checkmark 1">
            <a:extLst>
              <a:ext uri="{FF2B5EF4-FFF2-40B4-BE49-F238E27FC236}">
                <a16:creationId xmlns:a16="http://schemas.microsoft.com/office/drawing/2014/main" id="{7150D0F5-4E40-4B38-869D-BAF866E23B2A}"/>
              </a:ext>
            </a:extLst>
          </p:cNvPr>
          <p:cNvSpPr>
            <a:spLocks/>
          </p:cNvSpPr>
          <p:nvPr/>
        </p:nvSpPr>
        <p:spPr bwMode="auto">
          <a:xfrm>
            <a:off x="2608104" y="2943408"/>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sp>
        <p:nvSpPr>
          <p:cNvPr id="52" name="Check Circle 1">
            <a:extLst>
              <a:ext uri="{FF2B5EF4-FFF2-40B4-BE49-F238E27FC236}">
                <a16:creationId xmlns:a16="http://schemas.microsoft.com/office/drawing/2014/main" id="{974E5417-BA23-4904-9D59-76497E97DC50}"/>
              </a:ext>
            </a:extLst>
          </p:cNvPr>
          <p:cNvSpPr>
            <a:spLocks noChangeArrowheads="1"/>
          </p:cNvSpPr>
          <p:nvPr/>
        </p:nvSpPr>
        <p:spPr bwMode="auto">
          <a:xfrm>
            <a:off x="2531746" y="4527770"/>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53" name="Checkmark 1">
            <a:extLst>
              <a:ext uri="{FF2B5EF4-FFF2-40B4-BE49-F238E27FC236}">
                <a16:creationId xmlns:a16="http://schemas.microsoft.com/office/drawing/2014/main" id="{6F1C759B-DA40-45C6-BF75-288E2A0E78A9}"/>
              </a:ext>
            </a:extLst>
          </p:cNvPr>
          <p:cNvSpPr>
            <a:spLocks/>
          </p:cNvSpPr>
          <p:nvPr/>
        </p:nvSpPr>
        <p:spPr bwMode="auto">
          <a:xfrm>
            <a:off x="2608104" y="4632480"/>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sp>
        <p:nvSpPr>
          <p:cNvPr id="56" name="Check Circle 1">
            <a:extLst>
              <a:ext uri="{FF2B5EF4-FFF2-40B4-BE49-F238E27FC236}">
                <a16:creationId xmlns:a16="http://schemas.microsoft.com/office/drawing/2014/main" id="{4F0CD6B4-ACE8-4CA7-89F7-F897F6F5BBD2}"/>
              </a:ext>
            </a:extLst>
          </p:cNvPr>
          <p:cNvSpPr>
            <a:spLocks noChangeArrowheads="1"/>
          </p:cNvSpPr>
          <p:nvPr/>
        </p:nvSpPr>
        <p:spPr bwMode="auto">
          <a:xfrm>
            <a:off x="2671572" y="3683234"/>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57" name="Checkmark 1">
            <a:extLst>
              <a:ext uri="{FF2B5EF4-FFF2-40B4-BE49-F238E27FC236}">
                <a16:creationId xmlns:a16="http://schemas.microsoft.com/office/drawing/2014/main" id="{F0334146-9CDC-4195-81B9-A466E8A10236}"/>
              </a:ext>
            </a:extLst>
          </p:cNvPr>
          <p:cNvSpPr>
            <a:spLocks/>
          </p:cNvSpPr>
          <p:nvPr/>
        </p:nvSpPr>
        <p:spPr bwMode="auto">
          <a:xfrm>
            <a:off x="2747930" y="3787944"/>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cxnSp>
        <p:nvCxnSpPr>
          <p:cNvPr id="63" name="Straight Connector 62">
            <a:extLst>
              <a:ext uri="{FF2B5EF4-FFF2-40B4-BE49-F238E27FC236}">
                <a16:creationId xmlns:a16="http://schemas.microsoft.com/office/drawing/2014/main" id="{A0C73DA9-D619-455F-B2E6-BB9C1DA62BF8}"/>
              </a:ext>
            </a:extLst>
          </p:cNvPr>
          <p:cNvCxnSpPr>
            <a:cxnSpLocks/>
          </p:cNvCxnSpPr>
          <p:nvPr/>
        </p:nvCxnSpPr>
        <p:spPr>
          <a:xfrm>
            <a:off x="1990802" y="2599317"/>
            <a:ext cx="4301772" cy="0"/>
          </a:xfrm>
          <a:prstGeom prst="line">
            <a:avLst/>
          </a:prstGeom>
          <a:ln w="635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546CB0C-4D85-470B-85B2-BD9D32CFA969}"/>
              </a:ext>
            </a:extLst>
          </p:cNvPr>
          <p:cNvCxnSpPr>
            <a:cxnSpLocks/>
          </p:cNvCxnSpPr>
          <p:nvPr/>
        </p:nvCxnSpPr>
        <p:spPr>
          <a:xfrm>
            <a:off x="2346492" y="3443866"/>
            <a:ext cx="3946082" cy="0"/>
          </a:xfrm>
          <a:prstGeom prst="line">
            <a:avLst/>
          </a:prstGeom>
          <a:ln w="635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71A45A6-150A-40EB-AA51-E0E9B57FD6E9}"/>
              </a:ext>
            </a:extLst>
          </p:cNvPr>
          <p:cNvCxnSpPr>
            <a:cxnSpLocks/>
          </p:cNvCxnSpPr>
          <p:nvPr/>
        </p:nvCxnSpPr>
        <p:spPr>
          <a:xfrm>
            <a:off x="2346492" y="4288415"/>
            <a:ext cx="3946082" cy="0"/>
          </a:xfrm>
          <a:prstGeom prst="line">
            <a:avLst/>
          </a:prstGeom>
          <a:ln w="635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0" name="Textbox">
            <a:extLst>
              <a:ext uri="{FF2B5EF4-FFF2-40B4-BE49-F238E27FC236}">
                <a16:creationId xmlns:a16="http://schemas.microsoft.com/office/drawing/2014/main" id="{CF5FC35A-8D55-4BED-B87A-9DB0B3B0676B}"/>
              </a:ext>
            </a:extLst>
          </p:cNvPr>
          <p:cNvSpPr txBox="1"/>
          <p:nvPr/>
        </p:nvSpPr>
        <p:spPr>
          <a:xfrm>
            <a:off x="7160133" y="2673490"/>
            <a:ext cx="3990298" cy="2991040"/>
          </a:xfrm>
          <a:prstGeom prst="rect">
            <a:avLst/>
          </a:prstGeom>
          <a:noFill/>
        </p:spPr>
        <p:txBody>
          <a:bodyPr wrap="square" lIns="0" tIns="0" rIns="0" bIns="0" rtlCol="0">
            <a:noAutofit/>
          </a:bodyPr>
          <a:lstStyle/>
          <a:p>
            <a:pPr algn="ctr" defTabSz="457063">
              <a:spcBef>
                <a:spcPts val="1200"/>
              </a:spcBef>
            </a:pPr>
            <a:r>
              <a:rPr lang="en-US" sz="2400" dirty="0">
                <a:latin typeface="+mj-lt"/>
              </a:rPr>
              <a:t>Runs F5 &amp; Customer</a:t>
            </a:r>
            <a:br>
              <a:rPr lang="en-US" sz="2400" dirty="0">
                <a:latin typeface="+mj-lt"/>
              </a:rPr>
            </a:br>
            <a:r>
              <a:rPr lang="en-US" sz="2400" dirty="0">
                <a:latin typeface="+mj-lt"/>
              </a:rPr>
              <a:t>BIG-IP API Extensions in a container or VM platform.</a:t>
            </a:r>
          </a:p>
        </p:txBody>
      </p:sp>
      <p:sp>
        <p:nvSpPr>
          <p:cNvPr id="91" name="Main Title">
            <a:extLst>
              <a:ext uri="{FF2B5EF4-FFF2-40B4-BE49-F238E27FC236}">
                <a16:creationId xmlns:a16="http://schemas.microsoft.com/office/drawing/2014/main" id="{944A8DDA-30DB-4194-B88B-752ADE48E3D8}"/>
              </a:ext>
            </a:extLst>
          </p:cNvPr>
          <p:cNvSpPr>
            <a:spLocks noChangeArrowheads="1"/>
          </p:cNvSpPr>
          <p:nvPr/>
        </p:nvSpPr>
        <p:spPr bwMode="auto">
          <a:xfrm>
            <a:off x="7063444" y="2047539"/>
            <a:ext cx="4183676" cy="42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594"/>
            <a:r>
              <a:rPr lang="en-US" altLang="en-US" sz="2800" b="1" dirty="0">
                <a:solidFill>
                  <a:schemeClr val="accent1"/>
                </a:solidFill>
                <a:latin typeface="+mj-lt"/>
              </a:rPr>
              <a:t>F5 API Services Gateway</a:t>
            </a:r>
          </a:p>
        </p:txBody>
      </p:sp>
      <p:sp>
        <p:nvSpPr>
          <p:cNvPr id="96" name="Freeform: Shape 95">
            <a:extLst>
              <a:ext uri="{FF2B5EF4-FFF2-40B4-BE49-F238E27FC236}">
                <a16:creationId xmlns:a16="http://schemas.microsoft.com/office/drawing/2014/main" id="{D25D129C-6C2F-458B-90DA-A83CA9D187E0}"/>
              </a:ext>
            </a:extLst>
          </p:cNvPr>
          <p:cNvSpPr>
            <a:spLocks noChangeArrowheads="1"/>
          </p:cNvSpPr>
          <p:nvPr/>
        </p:nvSpPr>
        <p:spPr bwMode="auto">
          <a:xfrm>
            <a:off x="1" y="1907077"/>
            <a:ext cx="2622443" cy="3926932"/>
          </a:xfrm>
          <a:custGeom>
            <a:avLst/>
            <a:gdLst>
              <a:gd name="connsiteX0" fmla="*/ 694394 w 2622443"/>
              <a:gd name="connsiteY0" fmla="*/ 0 h 3926932"/>
              <a:gd name="connsiteX1" fmla="*/ 2622443 w 2622443"/>
              <a:gd name="connsiteY1" fmla="*/ 1963466 h 3926932"/>
              <a:gd name="connsiteX2" fmla="*/ 694394 w 2622443"/>
              <a:gd name="connsiteY2" fmla="*/ 3926932 h 3926932"/>
              <a:gd name="connsiteX3" fmla="*/ 121051 w 2622443"/>
              <a:gd name="connsiteY3" fmla="*/ 3838659 h 3926932"/>
              <a:gd name="connsiteX4" fmla="*/ 0 w 2622443"/>
              <a:gd name="connsiteY4" fmla="*/ 3793540 h 3926932"/>
              <a:gd name="connsiteX5" fmla="*/ 0 w 2622443"/>
              <a:gd name="connsiteY5" fmla="*/ 133393 h 3926932"/>
              <a:gd name="connsiteX6" fmla="*/ 121051 w 2622443"/>
              <a:gd name="connsiteY6" fmla="*/ 88274 h 3926932"/>
              <a:gd name="connsiteX7" fmla="*/ 694394 w 2622443"/>
              <a:gd name="connsiteY7" fmla="*/ 0 h 392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2443" h="3926932">
                <a:moveTo>
                  <a:pt x="694394" y="0"/>
                </a:moveTo>
                <a:cubicBezTo>
                  <a:pt x="1759226" y="0"/>
                  <a:pt x="2622443" y="879074"/>
                  <a:pt x="2622443" y="1963466"/>
                </a:cubicBezTo>
                <a:cubicBezTo>
                  <a:pt x="2622443" y="3047858"/>
                  <a:pt x="1759226" y="3926932"/>
                  <a:pt x="694394" y="3926932"/>
                </a:cubicBezTo>
                <a:cubicBezTo>
                  <a:pt x="494738" y="3926932"/>
                  <a:pt x="302170" y="3896027"/>
                  <a:pt x="121051" y="3838659"/>
                </a:cubicBezTo>
                <a:lnTo>
                  <a:pt x="0" y="3793540"/>
                </a:lnTo>
                <a:lnTo>
                  <a:pt x="0" y="133393"/>
                </a:lnTo>
                <a:lnTo>
                  <a:pt x="121051" y="88274"/>
                </a:lnTo>
                <a:cubicBezTo>
                  <a:pt x="302170" y="30905"/>
                  <a:pt x="494738" y="0"/>
                  <a:pt x="694394" y="0"/>
                </a:cubicBezTo>
                <a:close/>
              </a:path>
            </a:pathLst>
          </a:custGeom>
          <a:solidFill>
            <a:schemeClr val="accent1"/>
          </a:solidFill>
          <a:ln w="19050" cap="flat">
            <a:noFill/>
            <a:prstDash val="solid"/>
            <a:miter lim="800000"/>
            <a:headEnd/>
            <a:tailEnd/>
          </a:ln>
          <a:effectLst/>
          <a:extLst/>
        </p:spPr>
        <p:txBody>
          <a:bodyPr vert="horz" wrap="square" lIns="68562" tIns="34281" rIns="68562" bIns="34281" numCol="1" anchor="t" anchorCtr="0" compatLnSpc="1">
            <a:prstTxWarp prst="textNoShape">
              <a:avLst/>
            </a:prstTxWarp>
            <a:noAutofit/>
          </a:bodyPr>
          <a:lstStyle/>
          <a:p>
            <a:pPr defTabSz="457063"/>
            <a:endParaRPr lang="en-US" sz="1350">
              <a:solidFill>
                <a:prstClr val="black"/>
              </a:solidFill>
              <a:latin typeface="Calibri" panose="020F0502020204030204"/>
            </a:endParaRPr>
          </a:p>
        </p:txBody>
      </p:sp>
      <p:sp>
        <p:nvSpPr>
          <p:cNvPr id="68" name="Oval 14">
            <a:extLst>
              <a:ext uri="{FF2B5EF4-FFF2-40B4-BE49-F238E27FC236}">
                <a16:creationId xmlns:a16="http://schemas.microsoft.com/office/drawing/2014/main" id="{A9ED48F5-1DDD-4CD3-BB93-9409E6CE2B45}"/>
              </a:ext>
            </a:extLst>
          </p:cNvPr>
          <p:cNvSpPr>
            <a:spLocks noChangeArrowheads="1"/>
          </p:cNvSpPr>
          <p:nvPr/>
        </p:nvSpPr>
        <p:spPr bwMode="auto">
          <a:xfrm>
            <a:off x="62360" y="3178527"/>
            <a:ext cx="2332883" cy="1384033"/>
          </a:xfrm>
          <a:prstGeom prst="rect">
            <a:avLst/>
          </a:prstGeom>
          <a:noFill/>
          <a:effectLst/>
        </p:spPr>
        <p:txBody>
          <a:bodyPr wrap="squar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F5 Automation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Toolchain</a:t>
            </a:r>
          </a:p>
        </p:txBody>
      </p:sp>
      <p:sp>
        <p:nvSpPr>
          <p:cNvPr id="27" name="Rectangle 26">
            <a:extLst>
              <a:ext uri="{FF2B5EF4-FFF2-40B4-BE49-F238E27FC236}">
                <a16:creationId xmlns:a16="http://schemas.microsoft.com/office/drawing/2014/main" id="{6F89CB98-0B94-4AEB-A0EA-48F705B1000A}"/>
              </a:ext>
            </a:extLst>
          </p:cNvPr>
          <p:cNvSpPr/>
          <p:nvPr/>
        </p:nvSpPr>
        <p:spPr>
          <a:xfrm>
            <a:off x="11527300" y="1400537"/>
            <a:ext cx="664699" cy="545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grpSp>
        <p:nvGrpSpPr>
          <p:cNvPr id="39" name="Group 38">
            <a:extLst>
              <a:ext uri="{FF2B5EF4-FFF2-40B4-BE49-F238E27FC236}">
                <a16:creationId xmlns:a16="http://schemas.microsoft.com/office/drawing/2014/main" id="{FB005B5A-25BA-481D-8A8E-C3F44C9B8199}"/>
              </a:ext>
            </a:extLst>
          </p:cNvPr>
          <p:cNvGrpSpPr/>
          <p:nvPr/>
        </p:nvGrpSpPr>
        <p:grpSpPr>
          <a:xfrm>
            <a:off x="8831727" y="1879873"/>
            <a:ext cx="647111" cy="62276"/>
            <a:chOff x="8831727" y="1879873"/>
            <a:chExt cx="647111" cy="62276"/>
          </a:xfrm>
        </p:grpSpPr>
        <p:sp>
          <p:nvSpPr>
            <p:cNvPr id="40" name="Oval 39">
              <a:hlinkClick r:id="rId3" action="ppaction://hlinksldjump"/>
              <a:extLst>
                <a:ext uri="{FF2B5EF4-FFF2-40B4-BE49-F238E27FC236}">
                  <a16:creationId xmlns:a16="http://schemas.microsoft.com/office/drawing/2014/main" id="{2E50B60B-E2A5-431F-A3C7-1CC5F4B94495}"/>
                </a:ext>
              </a:extLst>
            </p:cNvPr>
            <p:cNvSpPr/>
            <p:nvPr/>
          </p:nvSpPr>
          <p:spPr>
            <a:xfrm>
              <a:off x="8831727"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1" name="Oval 40">
              <a:hlinkClick r:id="rId4" action="ppaction://hlinksldjump"/>
              <a:extLst>
                <a:ext uri="{FF2B5EF4-FFF2-40B4-BE49-F238E27FC236}">
                  <a16:creationId xmlns:a16="http://schemas.microsoft.com/office/drawing/2014/main" id="{6FE8B57E-850F-4E17-B049-9D1708A75051}"/>
                </a:ext>
              </a:extLst>
            </p:cNvPr>
            <p:cNvSpPr/>
            <p:nvPr/>
          </p:nvSpPr>
          <p:spPr>
            <a:xfrm>
              <a:off x="8977936"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2" name="Oval 41">
              <a:hlinkClick r:id="rId5" action="ppaction://hlinksldjump"/>
              <a:extLst>
                <a:ext uri="{FF2B5EF4-FFF2-40B4-BE49-F238E27FC236}">
                  <a16:creationId xmlns:a16="http://schemas.microsoft.com/office/drawing/2014/main" id="{286F1563-DC63-4083-9007-3B2AB8BC0FCD}"/>
                </a:ext>
              </a:extLst>
            </p:cNvPr>
            <p:cNvSpPr/>
            <p:nvPr/>
          </p:nvSpPr>
          <p:spPr>
            <a:xfrm>
              <a:off x="9124145"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3" name="Oval 42">
              <a:hlinkClick r:id="rId6" action="ppaction://hlinksldjump"/>
              <a:extLst>
                <a:ext uri="{FF2B5EF4-FFF2-40B4-BE49-F238E27FC236}">
                  <a16:creationId xmlns:a16="http://schemas.microsoft.com/office/drawing/2014/main" id="{E6A27FF2-07B2-4586-96C7-87A77BC9367A}"/>
                </a:ext>
              </a:extLst>
            </p:cNvPr>
            <p:cNvSpPr/>
            <p:nvPr/>
          </p:nvSpPr>
          <p:spPr>
            <a:xfrm>
              <a:off x="9270354"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54" name="Oval 53">
              <a:hlinkClick r:id="rId7" action="ppaction://hlinksldjump"/>
              <a:extLst>
                <a:ext uri="{FF2B5EF4-FFF2-40B4-BE49-F238E27FC236}">
                  <a16:creationId xmlns:a16="http://schemas.microsoft.com/office/drawing/2014/main" id="{791F2B96-6B8A-4BCB-A1C3-643CC54E595E}"/>
                </a:ext>
              </a:extLst>
            </p:cNvPr>
            <p:cNvSpPr/>
            <p:nvPr/>
          </p:nvSpPr>
          <p:spPr>
            <a:xfrm>
              <a:off x="9416562"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grpSp>
      <p:grpSp>
        <p:nvGrpSpPr>
          <p:cNvPr id="35" name="Group 34">
            <a:extLst>
              <a:ext uri="{FF2B5EF4-FFF2-40B4-BE49-F238E27FC236}">
                <a16:creationId xmlns:a16="http://schemas.microsoft.com/office/drawing/2014/main" id="{FE0D1D08-A9AA-4022-B3C9-8CF8FE90010E}"/>
              </a:ext>
            </a:extLst>
          </p:cNvPr>
          <p:cNvGrpSpPr/>
          <p:nvPr/>
        </p:nvGrpSpPr>
        <p:grpSpPr>
          <a:xfrm>
            <a:off x="6794839" y="1675456"/>
            <a:ext cx="4720886" cy="4390166"/>
            <a:chOff x="6794839" y="1675456"/>
            <a:chExt cx="4720886" cy="4390166"/>
          </a:xfrm>
        </p:grpSpPr>
        <p:sp>
          <p:nvSpPr>
            <p:cNvPr id="36" name="Rectangle 35">
              <a:extLst>
                <a:ext uri="{FF2B5EF4-FFF2-40B4-BE49-F238E27FC236}">
                  <a16:creationId xmlns:a16="http://schemas.microsoft.com/office/drawing/2014/main" id="{5E3B5229-5DAC-42A7-A154-38BD3228EF76}"/>
                </a:ext>
              </a:extLst>
            </p:cNvPr>
            <p:cNvSpPr/>
            <p:nvPr/>
          </p:nvSpPr>
          <p:spPr>
            <a:xfrm>
              <a:off x="6794839" y="1675456"/>
              <a:ext cx="4720886" cy="439016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IN" kern="100" dirty="0" err="1">
                <a:solidFill>
                  <a:schemeClr val="bg1"/>
                </a:solidFill>
                <a:latin typeface="+mj-lt"/>
              </a:endParaRPr>
            </a:p>
          </p:txBody>
        </p:sp>
        <p:cxnSp>
          <p:nvCxnSpPr>
            <p:cNvPr id="37" name="Straight Connector 36">
              <a:extLst>
                <a:ext uri="{FF2B5EF4-FFF2-40B4-BE49-F238E27FC236}">
                  <a16:creationId xmlns:a16="http://schemas.microsoft.com/office/drawing/2014/main" id="{337B89AF-2F6E-429B-9522-B44BDE086FDA}"/>
                </a:ext>
              </a:extLst>
            </p:cNvPr>
            <p:cNvCxnSpPr>
              <a:cxnSpLocks/>
            </p:cNvCxnSpPr>
            <p:nvPr/>
          </p:nvCxnSpPr>
          <p:spPr>
            <a:xfrm flipV="1">
              <a:off x="8860274" y="6065616"/>
              <a:ext cx="590016" cy="6"/>
            </a:xfrm>
            <a:prstGeom prst="line">
              <a:avLst/>
            </a:prstGeom>
            <a:ln w="635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8BF1443A-DCF1-424B-9BF2-D366799073A0}"/>
              </a:ext>
            </a:extLst>
          </p:cNvPr>
          <p:cNvSpPr/>
          <p:nvPr/>
        </p:nvSpPr>
        <p:spPr>
          <a:xfrm>
            <a:off x="9254091" y="1863610"/>
            <a:ext cx="94802" cy="94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Tree>
    <p:extLst>
      <p:ext uri="{BB962C8B-B14F-4D97-AF65-F5344CB8AC3E}">
        <p14:creationId xmlns:p14="http://schemas.microsoft.com/office/powerpoint/2010/main" val="346445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750" fill="hold"/>
                                        <p:tgtEl>
                                          <p:spTgt spid="48"/>
                                        </p:tgtEl>
                                        <p:attrNameLst>
                                          <p:attrName>ppt_x</p:attrName>
                                        </p:attrNameLst>
                                      </p:cBhvr>
                                      <p:tavLst>
                                        <p:tav tm="0">
                                          <p:val>
                                            <p:strVal val="0-#ppt_w/2"/>
                                          </p:val>
                                        </p:tav>
                                        <p:tav tm="100000">
                                          <p:val>
                                            <p:strVal val="#ppt_x"/>
                                          </p:val>
                                        </p:tav>
                                      </p:tavLst>
                                    </p:anim>
                                    <p:anim calcmode="lin" valueType="num">
                                      <p:cBhvr additive="base">
                                        <p:cTn id="8" dur="75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750" fill="hold"/>
                                        <p:tgtEl>
                                          <p:spTgt spid="52"/>
                                        </p:tgtEl>
                                        <p:attrNameLst>
                                          <p:attrName>ppt_x</p:attrName>
                                        </p:attrNameLst>
                                      </p:cBhvr>
                                      <p:tavLst>
                                        <p:tav tm="0">
                                          <p:val>
                                            <p:strVal val="0-#ppt_w/2"/>
                                          </p:val>
                                        </p:tav>
                                        <p:tav tm="100000">
                                          <p:val>
                                            <p:strVal val="#ppt_x"/>
                                          </p:val>
                                        </p:tav>
                                      </p:tavLst>
                                    </p:anim>
                                    <p:anim calcmode="lin" valueType="num">
                                      <p:cBhvr additive="base">
                                        <p:cTn id="12" dur="750" fill="hold"/>
                                        <p:tgtEl>
                                          <p:spTgt spid="5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750" fill="hold"/>
                                        <p:tgtEl>
                                          <p:spTgt spid="53"/>
                                        </p:tgtEl>
                                        <p:attrNameLst>
                                          <p:attrName>ppt_x</p:attrName>
                                        </p:attrNameLst>
                                      </p:cBhvr>
                                      <p:tavLst>
                                        <p:tav tm="0">
                                          <p:val>
                                            <p:strVal val="0-#ppt_w/2"/>
                                          </p:val>
                                        </p:tav>
                                        <p:tav tm="100000">
                                          <p:val>
                                            <p:strVal val="#ppt_x"/>
                                          </p:val>
                                        </p:tav>
                                      </p:tavLst>
                                    </p:anim>
                                    <p:anim calcmode="lin" valueType="num">
                                      <p:cBhvr additive="base">
                                        <p:cTn id="16" dur="750" fill="hold"/>
                                        <p:tgtEl>
                                          <p:spTgt spid="53"/>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5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750" fill="hold"/>
                                        <p:tgtEl>
                                          <p:spTgt spid="65"/>
                                        </p:tgtEl>
                                        <p:attrNameLst>
                                          <p:attrName>ppt_x</p:attrName>
                                        </p:attrNameLst>
                                      </p:cBhvr>
                                      <p:tavLst>
                                        <p:tav tm="0">
                                          <p:val>
                                            <p:strVal val="0-#ppt_w/2"/>
                                          </p:val>
                                        </p:tav>
                                        <p:tav tm="100000">
                                          <p:val>
                                            <p:strVal val="#ppt_x"/>
                                          </p:val>
                                        </p:tav>
                                      </p:tavLst>
                                    </p:anim>
                                    <p:anim calcmode="lin" valueType="num">
                                      <p:cBhvr additive="base">
                                        <p:cTn id="20" dur="750" fill="hold"/>
                                        <p:tgtEl>
                                          <p:spTgt spid="65"/>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par>
                                <p:cTn id="26" presetID="2" presetClass="entr" presetSubtype="2" decel="100000"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750" fill="hold"/>
                                        <p:tgtEl>
                                          <p:spTgt spid="91"/>
                                        </p:tgtEl>
                                        <p:attrNameLst>
                                          <p:attrName>ppt_x</p:attrName>
                                        </p:attrNameLst>
                                      </p:cBhvr>
                                      <p:tavLst>
                                        <p:tav tm="0">
                                          <p:val>
                                            <p:strVal val="1+#ppt_w/2"/>
                                          </p:val>
                                        </p:tav>
                                        <p:tav tm="100000">
                                          <p:val>
                                            <p:strVal val="#ppt_x"/>
                                          </p:val>
                                        </p:tav>
                                      </p:tavLst>
                                    </p:anim>
                                    <p:anim calcmode="lin" valueType="num">
                                      <p:cBhvr additive="base">
                                        <p:cTn id="29" dur="750" fill="hold"/>
                                        <p:tgtEl>
                                          <p:spTgt spid="91"/>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0"/>
                                  </p:stCondLst>
                                  <p:childTnLst>
                                    <p:set>
                                      <p:cBhvr>
                                        <p:cTn id="31" dur="1" fill="hold">
                                          <p:stCondLst>
                                            <p:cond delay="0"/>
                                          </p:stCondLst>
                                        </p:cTn>
                                        <p:tgtEl>
                                          <p:spTgt spid="90"/>
                                        </p:tgtEl>
                                        <p:attrNameLst>
                                          <p:attrName>style.visibility</p:attrName>
                                        </p:attrNameLst>
                                      </p:cBhvr>
                                      <p:to>
                                        <p:strVal val="visible"/>
                                      </p:to>
                                    </p:set>
                                    <p:anim calcmode="lin" valueType="num">
                                      <p:cBhvr additive="base">
                                        <p:cTn id="32" dur="750" fill="hold"/>
                                        <p:tgtEl>
                                          <p:spTgt spid="90"/>
                                        </p:tgtEl>
                                        <p:attrNameLst>
                                          <p:attrName>ppt_x</p:attrName>
                                        </p:attrNameLst>
                                      </p:cBhvr>
                                      <p:tavLst>
                                        <p:tav tm="0">
                                          <p:val>
                                            <p:strVal val="1+#ppt_w/2"/>
                                          </p:val>
                                        </p:tav>
                                        <p:tav tm="100000">
                                          <p:val>
                                            <p:strVal val="#ppt_x"/>
                                          </p:val>
                                        </p:tav>
                                      </p:tavLst>
                                    </p:anim>
                                    <p:anim calcmode="lin" valueType="num">
                                      <p:cBhvr additive="base">
                                        <p:cTn id="33" dur="75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animBg="1"/>
      <p:bldP spid="53" grpId="0" animBg="1"/>
      <p:bldP spid="90" grpId="0"/>
      <p:bldP spid="91" grpId="0"/>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AD0BE56F-04EA-40FB-9DD3-6DAB3A7C3F0C}"/>
              </a:ext>
            </a:extLst>
          </p:cNvPr>
          <p:cNvGrpSpPr/>
          <p:nvPr/>
        </p:nvGrpSpPr>
        <p:grpSpPr>
          <a:xfrm>
            <a:off x="6794839" y="1675456"/>
            <a:ext cx="4720886" cy="4390166"/>
            <a:chOff x="6794839" y="1675456"/>
            <a:chExt cx="4720886" cy="4390166"/>
          </a:xfrm>
        </p:grpSpPr>
        <p:sp>
          <p:nvSpPr>
            <p:cNvPr id="41" name="Rectangle 40">
              <a:extLst>
                <a:ext uri="{FF2B5EF4-FFF2-40B4-BE49-F238E27FC236}">
                  <a16:creationId xmlns:a16="http://schemas.microsoft.com/office/drawing/2014/main" id="{D998EFC2-5A7A-41B5-9F4F-479EE9F26B64}"/>
                </a:ext>
              </a:extLst>
            </p:cNvPr>
            <p:cNvSpPr/>
            <p:nvPr/>
          </p:nvSpPr>
          <p:spPr>
            <a:xfrm>
              <a:off x="6794839" y="1675456"/>
              <a:ext cx="4720886" cy="439016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endParaRPr lang="en-IN" kern="100" dirty="0" err="1">
                <a:solidFill>
                  <a:schemeClr val="bg1"/>
                </a:solidFill>
                <a:latin typeface="+mj-lt"/>
              </a:endParaRPr>
            </a:p>
          </p:txBody>
        </p:sp>
        <p:cxnSp>
          <p:nvCxnSpPr>
            <p:cNvPr id="42" name="Straight Connector 41">
              <a:extLst>
                <a:ext uri="{FF2B5EF4-FFF2-40B4-BE49-F238E27FC236}">
                  <a16:creationId xmlns:a16="http://schemas.microsoft.com/office/drawing/2014/main" id="{C6DBA5C8-ABE6-41F1-8583-1276077AABCC}"/>
                </a:ext>
              </a:extLst>
            </p:cNvPr>
            <p:cNvCxnSpPr>
              <a:cxnSpLocks/>
            </p:cNvCxnSpPr>
            <p:nvPr/>
          </p:nvCxnSpPr>
          <p:spPr>
            <a:xfrm flipV="1">
              <a:off x="8860274" y="6065616"/>
              <a:ext cx="590016" cy="6"/>
            </a:xfrm>
            <a:prstGeom prst="line">
              <a:avLst/>
            </a:prstGeom>
            <a:ln w="635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
        <p:nvSpPr>
          <p:cNvPr id="96" name="Freeform: Shape 95">
            <a:extLst>
              <a:ext uri="{FF2B5EF4-FFF2-40B4-BE49-F238E27FC236}">
                <a16:creationId xmlns:a16="http://schemas.microsoft.com/office/drawing/2014/main" id="{2C57D6F4-8E59-4CC5-B808-13748FA2F89F}"/>
              </a:ext>
            </a:extLst>
          </p:cNvPr>
          <p:cNvSpPr>
            <a:spLocks noChangeArrowheads="1"/>
          </p:cNvSpPr>
          <p:nvPr/>
        </p:nvSpPr>
        <p:spPr bwMode="auto">
          <a:xfrm>
            <a:off x="0" y="1675462"/>
            <a:ext cx="2849880" cy="4390162"/>
          </a:xfrm>
          <a:custGeom>
            <a:avLst/>
            <a:gdLst>
              <a:gd name="connsiteX0" fmla="*/ 694394 w 2849880"/>
              <a:gd name="connsiteY0" fmla="*/ 0 h 4390162"/>
              <a:gd name="connsiteX1" fmla="*/ 2849880 w 2849880"/>
              <a:gd name="connsiteY1" fmla="*/ 2195081 h 4390162"/>
              <a:gd name="connsiteX2" fmla="*/ 694394 w 2849880"/>
              <a:gd name="connsiteY2" fmla="*/ 4390162 h 4390162"/>
              <a:gd name="connsiteX3" fmla="*/ 53418 w 2849880"/>
              <a:gd name="connsiteY3" fmla="*/ 4291476 h 4390162"/>
              <a:gd name="connsiteX4" fmla="*/ 0 w 2849880"/>
              <a:gd name="connsiteY4" fmla="*/ 4271565 h 4390162"/>
              <a:gd name="connsiteX5" fmla="*/ 0 w 2849880"/>
              <a:gd name="connsiteY5" fmla="*/ 118597 h 4390162"/>
              <a:gd name="connsiteX6" fmla="*/ 53418 w 2849880"/>
              <a:gd name="connsiteY6" fmla="*/ 98687 h 4390162"/>
              <a:gd name="connsiteX7" fmla="*/ 694394 w 2849880"/>
              <a:gd name="connsiteY7" fmla="*/ 0 h 439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9880" h="4390162">
                <a:moveTo>
                  <a:pt x="694394" y="0"/>
                </a:moveTo>
                <a:cubicBezTo>
                  <a:pt x="1884836" y="0"/>
                  <a:pt x="2849880" y="982771"/>
                  <a:pt x="2849880" y="2195081"/>
                </a:cubicBezTo>
                <a:cubicBezTo>
                  <a:pt x="2849880" y="3407391"/>
                  <a:pt x="1884836" y="4390162"/>
                  <a:pt x="694394" y="4390162"/>
                </a:cubicBezTo>
                <a:cubicBezTo>
                  <a:pt x="471186" y="4390162"/>
                  <a:pt x="255902" y="4355612"/>
                  <a:pt x="53418" y="4291476"/>
                </a:cubicBezTo>
                <a:lnTo>
                  <a:pt x="0" y="4271565"/>
                </a:lnTo>
                <a:lnTo>
                  <a:pt x="0" y="118597"/>
                </a:lnTo>
                <a:lnTo>
                  <a:pt x="53418" y="98687"/>
                </a:lnTo>
                <a:cubicBezTo>
                  <a:pt x="255902" y="34551"/>
                  <a:pt x="471186" y="0"/>
                  <a:pt x="694394" y="0"/>
                </a:cubicBezTo>
                <a:close/>
              </a:path>
            </a:pathLst>
          </a:custGeom>
          <a:solidFill>
            <a:schemeClr val="accent1">
              <a:lumMod val="75000"/>
            </a:schemeClr>
          </a:solidFill>
          <a:extLst/>
        </p:spPr>
        <p:txBody>
          <a:bodyPr wrap="square" lIns="0" tIns="0" rIns="0" bIns="0" rtlCol="0" anchor="ctr">
            <a:noAutofit/>
          </a:bodyPr>
          <a:lstStyle/>
          <a:p>
            <a:pPr algn="ctr"/>
            <a:endParaRPr lang="en-US" sz="1400" b="1">
              <a:solidFill>
                <a:schemeClr val="bg1"/>
              </a:solidFill>
              <a:latin typeface="+mj-lt"/>
            </a:endParaRPr>
          </a:p>
        </p:txBody>
      </p:sp>
      <p:sp>
        <p:nvSpPr>
          <p:cNvPr id="35" name="Data Text 4">
            <a:extLst>
              <a:ext uri="{FF2B5EF4-FFF2-40B4-BE49-F238E27FC236}">
                <a16:creationId xmlns:a16="http://schemas.microsoft.com/office/drawing/2014/main" id="{30D8193B-FCF5-48CF-BEDF-3A8EC7E09F78}"/>
              </a:ext>
            </a:extLst>
          </p:cNvPr>
          <p:cNvSpPr>
            <a:spLocks noChangeArrowheads="1"/>
          </p:cNvSpPr>
          <p:nvPr/>
        </p:nvSpPr>
        <p:spPr bwMode="auto">
          <a:xfrm>
            <a:off x="2426250" y="5416723"/>
            <a:ext cx="2264968"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Telemetry Streaming</a:t>
            </a:r>
            <a:endParaRPr lang="en-US" altLang="en-US" sz="1400" dirty="0"/>
          </a:p>
        </p:txBody>
      </p:sp>
      <p:sp>
        <p:nvSpPr>
          <p:cNvPr id="48" name="Data Text 2">
            <a:extLst>
              <a:ext uri="{FF2B5EF4-FFF2-40B4-BE49-F238E27FC236}">
                <a16:creationId xmlns:a16="http://schemas.microsoft.com/office/drawing/2014/main" id="{C6B57CBD-73DC-40D3-AA2D-DF07F5FF6DD8}"/>
              </a:ext>
            </a:extLst>
          </p:cNvPr>
          <p:cNvSpPr>
            <a:spLocks noChangeArrowheads="1"/>
          </p:cNvSpPr>
          <p:nvPr/>
        </p:nvSpPr>
        <p:spPr bwMode="auto">
          <a:xfrm>
            <a:off x="3026003" y="2883128"/>
            <a:ext cx="2602599"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Declarative Onboarding</a:t>
            </a:r>
          </a:p>
        </p:txBody>
      </p:sp>
      <p:sp>
        <p:nvSpPr>
          <p:cNvPr id="56" name="Check Circle 1">
            <a:extLst>
              <a:ext uri="{FF2B5EF4-FFF2-40B4-BE49-F238E27FC236}">
                <a16:creationId xmlns:a16="http://schemas.microsoft.com/office/drawing/2014/main" id="{904D4C31-0987-4021-9DD1-84F9CC4D2A22}"/>
              </a:ext>
            </a:extLst>
          </p:cNvPr>
          <p:cNvSpPr>
            <a:spLocks noChangeArrowheads="1"/>
          </p:cNvSpPr>
          <p:nvPr/>
        </p:nvSpPr>
        <p:spPr bwMode="auto">
          <a:xfrm>
            <a:off x="1922316" y="1994162"/>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53" name="Checkmark 1">
            <a:extLst>
              <a:ext uri="{FF2B5EF4-FFF2-40B4-BE49-F238E27FC236}">
                <a16:creationId xmlns:a16="http://schemas.microsoft.com/office/drawing/2014/main" id="{B65D132D-B026-416C-935E-FF2E30C9EB92}"/>
              </a:ext>
            </a:extLst>
          </p:cNvPr>
          <p:cNvSpPr>
            <a:spLocks/>
          </p:cNvSpPr>
          <p:nvPr/>
        </p:nvSpPr>
        <p:spPr bwMode="auto">
          <a:xfrm>
            <a:off x="1998674" y="2098872"/>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sp>
        <p:nvSpPr>
          <p:cNvPr id="54" name="Data Text 1">
            <a:extLst>
              <a:ext uri="{FF2B5EF4-FFF2-40B4-BE49-F238E27FC236}">
                <a16:creationId xmlns:a16="http://schemas.microsoft.com/office/drawing/2014/main" id="{A9B2690E-E3CE-4AFD-BA5A-72D04C07C845}"/>
              </a:ext>
            </a:extLst>
          </p:cNvPr>
          <p:cNvSpPr>
            <a:spLocks noChangeArrowheads="1"/>
          </p:cNvSpPr>
          <p:nvPr/>
        </p:nvSpPr>
        <p:spPr bwMode="auto">
          <a:xfrm>
            <a:off x="2426250" y="2038579"/>
            <a:ext cx="1841885"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Cloud Templates</a:t>
            </a:r>
            <a:endParaRPr lang="en-US" altLang="en-US" sz="2399" b="1" dirty="0"/>
          </a:p>
        </p:txBody>
      </p:sp>
      <p:sp>
        <p:nvSpPr>
          <p:cNvPr id="66" name="Data Text 3">
            <a:extLst>
              <a:ext uri="{FF2B5EF4-FFF2-40B4-BE49-F238E27FC236}">
                <a16:creationId xmlns:a16="http://schemas.microsoft.com/office/drawing/2014/main" id="{53F856BD-CDFF-47FE-A6C5-1130730AF327}"/>
              </a:ext>
            </a:extLst>
          </p:cNvPr>
          <p:cNvSpPr>
            <a:spLocks noChangeArrowheads="1"/>
          </p:cNvSpPr>
          <p:nvPr/>
        </p:nvSpPr>
        <p:spPr bwMode="auto">
          <a:xfrm>
            <a:off x="3026003" y="4572226"/>
            <a:ext cx="2410917" cy="276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API Services Gateway</a:t>
            </a:r>
          </a:p>
        </p:txBody>
      </p:sp>
      <p:sp>
        <p:nvSpPr>
          <p:cNvPr id="70" name="Data Text 3">
            <a:extLst>
              <a:ext uri="{FF2B5EF4-FFF2-40B4-BE49-F238E27FC236}">
                <a16:creationId xmlns:a16="http://schemas.microsoft.com/office/drawing/2014/main" id="{9710B288-7C34-405C-9719-E9C47BBB565A}"/>
              </a:ext>
            </a:extLst>
          </p:cNvPr>
          <p:cNvSpPr>
            <a:spLocks noChangeArrowheads="1"/>
          </p:cNvSpPr>
          <p:nvPr/>
        </p:nvSpPr>
        <p:spPr bwMode="auto">
          <a:xfrm>
            <a:off x="3166587" y="3727677"/>
            <a:ext cx="448724" cy="276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594"/>
            <a:r>
              <a:rPr lang="en-US" altLang="en-US" sz="1799" b="1" dirty="0"/>
              <a:t>AS3</a:t>
            </a:r>
          </a:p>
        </p:txBody>
      </p:sp>
      <p:sp>
        <p:nvSpPr>
          <p:cNvPr id="7" name="Title 6">
            <a:extLst>
              <a:ext uri="{FF2B5EF4-FFF2-40B4-BE49-F238E27FC236}">
                <a16:creationId xmlns:a16="http://schemas.microsoft.com/office/drawing/2014/main" id="{B246FBF1-053F-40F7-971E-0F5EB78EED21}"/>
              </a:ext>
            </a:extLst>
          </p:cNvPr>
          <p:cNvSpPr>
            <a:spLocks noGrp="1"/>
          </p:cNvSpPr>
          <p:nvPr>
            <p:ph type="title"/>
          </p:nvPr>
        </p:nvSpPr>
        <p:spPr/>
        <p:txBody>
          <a:bodyPr/>
          <a:lstStyle/>
          <a:p>
            <a:r>
              <a:rPr lang="en-IN" dirty="0"/>
              <a:t>F5 Automation Toolchain</a:t>
            </a:r>
          </a:p>
        </p:txBody>
      </p:sp>
      <p:sp>
        <p:nvSpPr>
          <p:cNvPr id="60" name="Check Circle 1">
            <a:extLst>
              <a:ext uri="{FF2B5EF4-FFF2-40B4-BE49-F238E27FC236}">
                <a16:creationId xmlns:a16="http://schemas.microsoft.com/office/drawing/2014/main" id="{BD92E988-9035-4549-83C9-520AA04F73AA}"/>
              </a:ext>
            </a:extLst>
          </p:cNvPr>
          <p:cNvSpPr>
            <a:spLocks noChangeArrowheads="1"/>
          </p:cNvSpPr>
          <p:nvPr/>
        </p:nvSpPr>
        <p:spPr bwMode="auto">
          <a:xfrm>
            <a:off x="2531746" y="2838698"/>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77" name="Checkmark 1">
            <a:extLst>
              <a:ext uri="{FF2B5EF4-FFF2-40B4-BE49-F238E27FC236}">
                <a16:creationId xmlns:a16="http://schemas.microsoft.com/office/drawing/2014/main" id="{FDA330C4-717A-4BB7-BE3D-55A202060E7D}"/>
              </a:ext>
            </a:extLst>
          </p:cNvPr>
          <p:cNvSpPr>
            <a:spLocks/>
          </p:cNvSpPr>
          <p:nvPr/>
        </p:nvSpPr>
        <p:spPr bwMode="auto">
          <a:xfrm>
            <a:off x="2608104" y="2943408"/>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sp>
        <p:nvSpPr>
          <p:cNvPr id="79" name="Check Circle 1">
            <a:extLst>
              <a:ext uri="{FF2B5EF4-FFF2-40B4-BE49-F238E27FC236}">
                <a16:creationId xmlns:a16="http://schemas.microsoft.com/office/drawing/2014/main" id="{6EE1601C-03EA-41EE-A7B0-00FAD8A9C0AD}"/>
              </a:ext>
            </a:extLst>
          </p:cNvPr>
          <p:cNvSpPr>
            <a:spLocks noChangeArrowheads="1"/>
          </p:cNvSpPr>
          <p:nvPr/>
        </p:nvSpPr>
        <p:spPr bwMode="auto">
          <a:xfrm>
            <a:off x="2531746" y="4527770"/>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80" name="Checkmark 1">
            <a:extLst>
              <a:ext uri="{FF2B5EF4-FFF2-40B4-BE49-F238E27FC236}">
                <a16:creationId xmlns:a16="http://schemas.microsoft.com/office/drawing/2014/main" id="{D469ECF0-34C2-41E0-BD79-B1230CFADA7D}"/>
              </a:ext>
            </a:extLst>
          </p:cNvPr>
          <p:cNvSpPr>
            <a:spLocks/>
          </p:cNvSpPr>
          <p:nvPr/>
        </p:nvSpPr>
        <p:spPr bwMode="auto">
          <a:xfrm>
            <a:off x="2608104" y="4632480"/>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sp>
        <p:nvSpPr>
          <p:cNvPr id="82" name="Check Circle 1">
            <a:extLst>
              <a:ext uri="{FF2B5EF4-FFF2-40B4-BE49-F238E27FC236}">
                <a16:creationId xmlns:a16="http://schemas.microsoft.com/office/drawing/2014/main" id="{0CFE34B8-23E5-4924-A5D2-C94EC366D893}"/>
              </a:ext>
            </a:extLst>
          </p:cNvPr>
          <p:cNvSpPr>
            <a:spLocks noChangeArrowheads="1"/>
          </p:cNvSpPr>
          <p:nvPr/>
        </p:nvSpPr>
        <p:spPr bwMode="auto">
          <a:xfrm>
            <a:off x="1922316" y="5372306"/>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83" name="Checkmark 1">
            <a:extLst>
              <a:ext uri="{FF2B5EF4-FFF2-40B4-BE49-F238E27FC236}">
                <a16:creationId xmlns:a16="http://schemas.microsoft.com/office/drawing/2014/main" id="{81F1B256-2D06-4089-9BEF-A9A6581AE61A}"/>
              </a:ext>
            </a:extLst>
          </p:cNvPr>
          <p:cNvSpPr>
            <a:spLocks/>
          </p:cNvSpPr>
          <p:nvPr/>
        </p:nvSpPr>
        <p:spPr bwMode="auto">
          <a:xfrm>
            <a:off x="1998674" y="5477016"/>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sp>
        <p:nvSpPr>
          <p:cNvPr id="85" name="Check Circle 1">
            <a:extLst>
              <a:ext uri="{FF2B5EF4-FFF2-40B4-BE49-F238E27FC236}">
                <a16:creationId xmlns:a16="http://schemas.microsoft.com/office/drawing/2014/main" id="{5B321F4C-D749-45FF-8EBA-164D23FDB105}"/>
              </a:ext>
            </a:extLst>
          </p:cNvPr>
          <p:cNvSpPr>
            <a:spLocks noChangeArrowheads="1"/>
          </p:cNvSpPr>
          <p:nvPr/>
        </p:nvSpPr>
        <p:spPr bwMode="auto">
          <a:xfrm>
            <a:off x="2671572" y="3683234"/>
            <a:ext cx="365760" cy="365760"/>
          </a:xfrm>
          <a:prstGeom prst="ellipse">
            <a:avLst/>
          </a:prstGeom>
          <a:solidFill>
            <a:srgbClr val="FFFFFF"/>
          </a:solidFill>
          <a:ln w="3175">
            <a:noFill/>
            <a:round/>
            <a:headEnd/>
            <a:tailEnd/>
          </a:ln>
          <a:effectLst>
            <a:outerShdw sx="120000" sy="120000" algn="ctr" rotWithShape="0">
              <a:prstClr val="black">
                <a:alpha val="20000"/>
              </a:prstClr>
            </a:outerShdw>
          </a:effectLst>
          <a:extLst/>
        </p:spPr>
        <p:txBody>
          <a:bodyPr vert="horz" wrap="square" lIns="68562" tIns="34281" rIns="68562" bIns="34281" numCol="1" anchor="t" anchorCtr="0" compatLnSpc="1">
            <a:prstTxWarp prst="textNoShape">
              <a:avLst/>
            </a:prstTxWarp>
          </a:bodyPr>
          <a:lstStyle/>
          <a:p>
            <a:pPr defTabSz="457063"/>
            <a:endParaRPr lang="en-US" sz="1400" dirty="0">
              <a:latin typeface="Calibri" panose="020F0502020204030204"/>
            </a:endParaRPr>
          </a:p>
        </p:txBody>
      </p:sp>
      <p:sp>
        <p:nvSpPr>
          <p:cNvPr id="86" name="Checkmark 1">
            <a:extLst>
              <a:ext uri="{FF2B5EF4-FFF2-40B4-BE49-F238E27FC236}">
                <a16:creationId xmlns:a16="http://schemas.microsoft.com/office/drawing/2014/main" id="{D79F2C3D-527F-4D9F-A621-6D9AD98EB081}"/>
              </a:ext>
            </a:extLst>
          </p:cNvPr>
          <p:cNvSpPr>
            <a:spLocks/>
          </p:cNvSpPr>
          <p:nvPr/>
        </p:nvSpPr>
        <p:spPr bwMode="auto">
          <a:xfrm>
            <a:off x="2747930" y="3787944"/>
            <a:ext cx="213045" cy="156341"/>
          </a:xfrm>
          <a:custGeom>
            <a:avLst/>
            <a:gdLst>
              <a:gd name="T0" fmla="*/ 154 w 157"/>
              <a:gd name="T1" fmla="*/ 30 h 120"/>
              <a:gd name="T2" fmla="*/ 81 w 157"/>
              <a:gd name="T3" fmla="*/ 103 h 120"/>
              <a:gd name="T4" fmla="*/ 67 w 157"/>
              <a:gd name="T5" fmla="*/ 117 h 120"/>
              <a:gd name="T6" fmla="*/ 60 w 157"/>
              <a:gd name="T7" fmla="*/ 120 h 120"/>
              <a:gd name="T8" fmla="*/ 53 w 157"/>
              <a:gd name="T9" fmla="*/ 117 h 120"/>
              <a:gd name="T10" fmla="*/ 40 w 157"/>
              <a:gd name="T11" fmla="*/ 103 h 120"/>
              <a:gd name="T12" fmla="*/ 3 w 157"/>
              <a:gd name="T13" fmla="*/ 67 h 120"/>
              <a:gd name="T14" fmla="*/ 0 w 157"/>
              <a:gd name="T15" fmla="*/ 60 h 120"/>
              <a:gd name="T16" fmla="*/ 3 w 157"/>
              <a:gd name="T17" fmla="*/ 53 h 120"/>
              <a:gd name="T18" fmla="*/ 17 w 157"/>
              <a:gd name="T19" fmla="*/ 39 h 120"/>
              <a:gd name="T20" fmla="*/ 24 w 157"/>
              <a:gd name="T21" fmla="*/ 37 h 120"/>
              <a:gd name="T22" fmla="*/ 30 w 157"/>
              <a:gd name="T23" fmla="*/ 39 h 120"/>
              <a:gd name="T24" fmla="*/ 60 w 157"/>
              <a:gd name="T25" fmla="*/ 69 h 120"/>
              <a:gd name="T26" fmla="*/ 126 w 157"/>
              <a:gd name="T27" fmla="*/ 3 h 120"/>
              <a:gd name="T28" fmla="*/ 133 w 157"/>
              <a:gd name="T29" fmla="*/ 0 h 120"/>
              <a:gd name="T30" fmla="*/ 140 w 157"/>
              <a:gd name="T31" fmla="*/ 3 h 120"/>
              <a:gd name="T32" fmla="*/ 154 w 157"/>
              <a:gd name="T33" fmla="*/ 17 h 120"/>
              <a:gd name="T34" fmla="*/ 157 w 157"/>
              <a:gd name="T35" fmla="*/ 23 h 120"/>
              <a:gd name="T36" fmla="*/ 154 w 157"/>
              <a:gd name="T37" fmla="*/ 3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20">
                <a:moveTo>
                  <a:pt x="154" y="30"/>
                </a:moveTo>
                <a:cubicBezTo>
                  <a:pt x="81" y="103"/>
                  <a:pt x="81" y="103"/>
                  <a:pt x="81" y="103"/>
                </a:cubicBezTo>
                <a:cubicBezTo>
                  <a:pt x="67" y="117"/>
                  <a:pt x="67" y="117"/>
                  <a:pt x="67" y="117"/>
                </a:cubicBezTo>
                <a:cubicBezTo>
                  <a:pt x="65" y="119"/>
                  <a:pt x="63" y="120"/>
                  <a:pt x="60" y="120"/>
                </a:cubicBezTo>
                <a:cubicBezTo>
                  <a:pt x="58" y="120"/>
                  <a:pt x="55" y="119"/>
                  <a:pt x="53" y="117"/>
                </a:cubicBezTo>
                <a:cubicBezTo>
                  <a:pt x="40" y="103"/>
                  <a:pt x="40" y="103"/>
                  <a:pt x="40" y="103"/>
                </a:cubicBezTo>
                <a:cubicBezTo>
                  <a:pt x="3" y="67"/>
                  <a:pt x="3" y="67"/>
                  <a:pt x="3" y="67"/>
                </a:cubicBezTo>
                <a:cubicBezTo>
                  <a:pt x="1" y="65"/>
                  <a:pt x="0" y="63"/>
                  <a:pt x="0" y="60"/>
                </a:cubicBezTo>
                <a:cubicBezTo>
                  <a:pt x="0" y="57"/>
                  <a:pt x="1" y="55"/>
                  <a:pt x="3" y="53"/>
                </a:cubicBezTo>
                <a:cubicBezTo>
                  <a:pt x="17" y="39"/>
                  <a:pt x="17" y="39"/>
                  <a:pt x="17" y="39"/>
                </a:cubicBezTo>
                <a:cubicBezTo>
                  <a:pt x="19" y="38"/>
                  <a:pt x="21" y="37"/>
                  <a:pt x="24" y="37"/>
                </a:cubicBezTo>
                <a:cubicBezTo>
                  <a:pt x="26" y="37"/>
                  <a:pt x="29" y="38"/>
                  <a:pt x="30" y="39"/>
                </a:cubicBezTo>
                <a:cubicBezTo>
                  <a:pt x="60" y="69"/>
                  <a:pt x="60" y="69"/>
                  <a:pt x="60" y="69"/>
                </a:cubicBezTo>
                <a:cubicBezTo>
                  <a:pt x="126" y="3"/>
                  <a:pt x="126" y="3"/>
                  <a:pt x="126" y="3"/>
                </a:cubicBezTo>
                <a:cubicBezTo>
                  <a:pt x="128" y="1"/>
                  <a:pt x="131" y="0"/>
                  <a:pt x="133" y="0"/>
                </a:cubicBezTo>
                <a:cubicBezTo>
                  <a:pt x="136" y="0"/>
                  <a:pt x="138" y="1"/>
                  <a:pt x="140" y="3"/>
                </a:cubicBezTo>
                <a:cubicBezTo>
                  <a:pt x="154" y="17"/>
                  <a:pt x="154" y="17"/>
                  <a:pt x="154" y="17"/>
                </a:cubicBezTo>
                <a:cubicBezTo>
                  <a:pt x="156" y="18"/>
                  <a:pt x="157" y="21"/>
                  <a:pt x="157" y="23"/>
                </a:cubicBezTo>
                <a:cubicBezTo>
                  <a:pt x="157" y="26"/>
                  <a:pt x="156" y="28"/>
                  <a:pt x="154" y="30"/>
                </a:cubicBezTo>
                <a:close/>
              </a:path>
            </a:pathLst>
          </a:custGeom>
          <a:solidFill>
            <a:schemeClr val="accent1"/>
          </a:solidFill>
          <a:ln>
            <a:noFill/>
          </a:ln>
          <a:extLst/>
        </p:spPr>
        <p:txBody>
          <a:bodyPr vert="horz" wrap="square" lIns="68562" tIns="34281" rIns="68562" bIns="34281" numCol="1" anchor="t" anchorCtr="0" compatLnSpc="1">
            <a:prstTxWarp prst="textNoShape">
              <a:avLst/>
            </a:prstTxWarp>
          </a:bodyPr>
          <a:lstStyle/>
          <a:p>
            <a:pPr defTabSz="457063"/>
            <a:endParaRPr lang="en-US" sz="1400">
              <a:latin typeface="Calibri" panose="020F0502020204030204"/>
            </a:endParaRPr>
          </a:p>
        </p:txBody>
      </p:sp>
      <p:cxnSp>
        <p:nvCxnSpPr>
          <p:cNvPr id="15" name="Straight Connector 14">
            <a:extLst>
              <a:ext uri="{FF2B5EF4-FFF2-40B4-BE49-F238E27FC236}">
                <a16:creationId xmlns:a16="http://schemas.microsoft.com/office/drawing/2014/main" id="{FCFB71D5-B0DD-4D46-BF28-E7AEF8AE9AFE}"/>
              </a:ext>
            </a:extLst>
          </p:cNvPr>
          <p:cNvCxnSpPr>
            <a:cxnSpLocks/>
          </p:cNvCxnSpPr>
          <p:nvPr/>
        </p:nvCxnSpPr>
        <p:spPr>
          <a:xfrm>
            <a:off x="1990802" y="2599317"/>
            <a:ext cx="4301772" cy="0"/>
          </a:xfrm>
          <a:prstGeom prst="line">
            <a:avLst/>
          </a:prstGeom>
          <a:ln w="635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C743D97-A671-4494-B928-986C242411F5}"/>
              </a:ext>
            </a:extLst>
          </p:cNvPr>
          <p:cNvCxnSpPr>
            <a:cxnSpLocks/>
          </p:cNvCxnSpPr>
          <p:nvPr/>
        </p:nvCxnSpPr>
        <p:spPr>
          <a:xfrm>
            <a:off x="2346492" y="3443866"/>
            <a:ext cx="3946082" cy="0"/>
          </a:xfrm>
          <a:prstGeom prst="line">
            <a:avLst/>
          </a:prstGeom>
          <a:ln w="635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B9265DA-EE7A-43EA-8066-AA555D83CFFF}"/>
              </a:ext>
            </a:extLst>
          </p:cNvPr>
          <p:cNvCxnSpPr>
            <a:cxnSpLocks/>
          </p:cNvCxnSpPr>
          <p:nvPr/>
        </p:nvCxnSpPr>
        <p:spPr>
          <a:xfrm>
            <a:off x="2346492" y="4288415"/>
            <a:ext cx="3946082" cy="0"/>
          </a:xfrm>
          <a:prstGeom prst="line">
            <a:avLst/>
          </a:prstGeom>
          <a:ln w="635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C7F6AF8-C525-47E3-85D6-D767FAF10DE1}"/>
              </a:ext>
            </a:extLst>
          </p:cNvPr>
          <p:cNvCxnSpPr>
            <a:cxnSpLocks/>
          </p:cNvCxnSpPr>
          <p:nvPr/>
        </p:nvCxnSpPr>
        <p:spPr>
          <a:xfrm>
            <a:off x="1922315" y="5132908"/>
            <a:ext cx="4370259" cy="0"/>
          </a:xfrm>
          <a:prstGeom prst="line">
            <a:avLst/>
          </a:prstGeom>
          <a:ln w="635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F8807A14-0175-42E9-9227-007980FD5069}"/>
              </a:ext>
            </a:extLst>
          </p:cNvPr>
          <p:cNvSpPr>
            <a:spLocks noChangeArrowheads="1"/>
          </p:cNvSpPr>
          <p:nvPr/>
        </p:nvSpPr>
        <p:spPr bwMode="auto">
          <a:xfrm>
            <a:off x="1" y="1907077"/>
            <a:ext cx="2622443" cy="3926932"/>
          </a:xfrm>
          <a:custGeom>
            <a:avLst/>
            <a:gdLst>
              <a:gd name="connsiteX0" fmla="*/ 694394 w 2622443"/>
              <a:gd name="connsiteY0" fmla="*/ 0 h 3926932"/>
              <a:gd name="connsiteX1" fmla="*/ 2622443 w 2622443"/>
              <a:gd name="connsiteY1" fmla="*/ 1963466 h 3926932"/>
              <a:gd name="connsiteX2" fmla="*/ 694394 w 2622443"/>
              <a:gd name="connsiteY2" fmla="*/ 3926932 h 3926932"/>
              <a:gd name="connsiteX3" fmla="*/ 121051 w 2622443"/>
              <a:gd name="connsiteY3" fmla="*/ 3838659 h 3926932"/>
              <a:gd name="connsiteX4" fmla="*/ 0 w 2622443"/>
              <a:gd name="connsiteY4" fmla="*/ 3793540 h 3926932"/>
              <a:gd name="connsiteX5" fmla="*/ 0 w 2622443"/>
              <a:gd name="connsiteY5" fmla="*/ 133393 h 3926932"/>
              <a:gd name="connsiteX6" fmla="*/ 121051 w 2622443"/>
              <a:gd name="connsiteY6" fmla="*/ 88274 h 3926932"/>
              <a:gd name="connsiteX7" fmla="*/ 694394 w 2622443"/>
              <a:gd name="connsiteY7" fmla="*/ 0 h 392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2443" h="3926932">
                <a:moveTo>
                  <a:pt x="694394" y="0"/>
                </a:moveTo>
                <a:cubicBezTo>
                  <a:pt x="1759226" y="0"/>
                  <a:pt x="2622443" y="879074"/>
                  <a:pt x="2622443" y="1963466"/>
                </a:cubicBezTo>
                <a:cubicBezTo>
                  <a:pt x="2622443" y="3047858"/>
                  <a:pt x="1759226" y="3926932"/>
                  <a:pt x="694394" y="3926932"/>
                </a:cubicBezTo>
                <a:cubicBezTo>
                  <a:pt x="494738" y="3926932"/>
                  <a:pt x="302170" y="3896027"/>
                  <a:pt x="121051" y="3838659"/>
                </a:cubicBezTo>
                <a:lnTo>
                  <a:pt x="0" y="3793540"/>
                </a:lnTo>
                <a:lnTo>
                  <a:pt x="0" y="133393"/>
                </a:lnTo>
                <a:lnTo>
                  <a:pt x="121051" y="88274"/>
                </a:lnTo>
                <a:cubicBezTo>
                  <a:pt x="302170" y="30905"/>
                  <a:pt x="494738" y="0"/>
                  <a:pt x="694394" y="0"/>
                </a:cubicBezTo>
                <a:close/>
              </a:path>
            </a:pathLst>
          </a:custGeom>
          <a:solidFill>
            <a:schemeClr val="accent1"/>
          </a:solidFill>
          <a:ln w="19050" cap="flat">
            <a:noFill/>
            <a:prstDash val="solid"/>
            <a:miter lim="800000"/>
            <a:headEnd/>
            <a:tailEnd/>
          </a:ln>
          <a:effectLst/>
          <a:extLst/>
        </p:spPr>
        <p:txBody>
          <a:bodyPr vert="horz" wrap="square" lIns="68562" tIns="34281" rIns="68562" bIns="34281" numCol="1" anchor="t" anchorCtr="0" compatLnSpc="1">
            <a:prstTxWarp prst="textNoShape">
              <a:avLst/>
            </a:prstTxWarp>
            <a:noAutofit/>
          </a:bodyPr>
          <a:lstStyle/>
          <a:p>
            <a:pPr defTabSz="457063"/>
            <a:endParaRPr lang="en-US" sz="1350">
              <a:solidFill>
                <a:prstClr val="black"/>
              </a:solidFill>
              <a:latin typeface="Calibri" panose="020F0502020204030204"/>
            </a:endParaRPr>
          </a:p>
        </p:txBody>
      </p:sp>
      <p:sp>
        <p:nvSpPr>
          <p:cNvPr id="76" name="Oval 14">
            <a:extLst>
              <a:ext uri="{FF2B5EF4-FFF2-40B4-BE49-F238E27FC236}">
                <a16:creationId xmlns:a16="http://schemas.microsoft.com/office/drawing/2014/main" id="{DE66A70B-E422-4ADF-823A-C2DC98CECD3C}"/>
              </a:ext>
            </a:extLst>
          </p:cNvPr>
          <p:cNvSpPr>
            <a:spLocks noChangeArrowheads="1"/>
          </p:cNvSpPr>
          <p:nvPr/>
        </p:nvSpPr>
        <p:spPr bwMode="auto">
          <a:xfrm>
            <a:off x="62360" y="3178527"/>
            <a:ext cx="2332883" cy="1384033"/>
          </a:xfrm>
          <a:prstGeom prst="rect">
            <a:avLst/>
          </a:prstGeom>
          <a:noFill/>
          <a:effectLst/>
        </p:spPr>
        <p:txBody>
          <a:bodyPr wrap="squar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F5 Automation</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798" b="1" i="0" u="none" strike="noStrike" kern="0" cap="none" spc="0" normalizeH="0" baseline="0" noProof="0" dirty="0">
                <a:ln>
                  <a:noFill/>
                </a:ln>
                <a:solidFill>
                  <a:srgbClr val="FFFFFF"/>
                </a:solidFill>
                <a:uLnTx/>
                <a:uFillTx/>
                <a:latin typeface="+mj-lt"/>
                <a:cs typeface="Arial"/>
              </a:rPr>
              <a:t>Toolchain</a:t>
            </a:r>
          </a:p>
        </p:txBody>
      </p:sp>
      <p:sp>
        <p:nvSpPr>
          <p:cNvPr id="2" name="Textbox"/>
          <p:cNvSpPr txBox="1"/>
          <p:nvPr/>
        </p:nvSpPr>
        <p:spPr>
          <a:xfrm>
            <a:off x="7160133" y="2673490"/>
            <a:ext cx="3990298" cy="2991040"/>
          </a:xfrm>
          <a:prstGeom prst="rect">
            <a:avLst/>
          </a:prstGeom>
          <a:noFill/>
        </p:spPr>
        <p:txBody>
          <a:bodyPr wrap="square" lIns="0" tIns="0" rIns="0" bIns="0" rtlCol="0">
            <a:noAutofit/>
          </a:bodyPr>
          <a:lstStyle/>
          <a:p>
            <a:pPr algn="ctr" defTabSz="457063">
              <a:spcBef>
                <a:spcPts val="1200"/>
              </a:spcBef>
            </a:pPr>
            <a:r>
              <a:rPr lang="en-US" sz="2400" dirty="0">
                <a:latin typeface="+mj-lt"/>
              </a:rPr>
              <a:t>Stream BIG-IP telemetry for analytics and automation. </a:t>
            </a:r>
          </a:p>
          <a:p>
            <a:pPr algn="ctr" defTabSz="457063">
              <a:spcBef>
                <a:spcPts val="1200"/>
              </a:spcBef>
            </a:pPr>
            <a:r>
              <a:rPr lang="en-US" sz="2400" dirty="0">
                <a:latin typeface="+mj-lt"/>
              </a:rPr>
              <a:t>Telemetry Streaming is an BIG-IP API extension that  will send client/server stats from the BIG-IP in Kafka format. </a:t>
            </a:r>
          </a:p>
        </p:txBody>
      </p:sp>
      <p:sp>
        <p:nvSpPr>
          <p:cNvPr id="22" name="Main Title"/>
          <p:cNvSpPr>
            <a:spLocks noChangeArrowheads="1"/>
          </p:cNvSpPr>
          <p:nvPr/>
        </p:nvSpPr>
        <p:spPr bwMode="auto">
          <a:xfrm>
            <a:off x="7160133" y="2047539"/>
            <a:ext cx="3990298" cy="424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594"/>
            <a:r>
              <a:rPr lang="en-US" altLang="en-US" sz="2800" b="1" dirty="0">
                <a:solidFill>
                  <a:schemeClr val="accent1"/>
                </a:solidFill>
                <a:latin typeface="+mj-lt"/>
              </a:rPr>
              <a:t>F5 Telemetry Streaming</a:t>
            </a:r>
          </a:p>
        </p:txBody>
      </p:sp>
      <p:sp>
        <p:nvSpPr>
          <p:cNvPr id="31" name="Rectangle 30">
            <a:extLst>
              <a:ext uri="{FF2B5EF4-FFF2-40B4-BE49-F238E27FC236}">
                <a16:creationId xmlns:a16="http://schemas.microsoft.com/office/drawing/2014/main" id="{8B04A530-C4F6-4996-95BD-1EBA6E97DE2A}"/>
              </a:ext>
            </a:extLst>
          </p:cNvPr>
          <p:cNvSpPr/>
          <p:nvPr/>
        </p:nvSpPr>
        <p:spPr>
          <a:xfrm>
            <a:off x="11527300" y="1400537"/>
            <a:ext cx="664699" cy="545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grpSp>
        <p:nvGrpSpPr>
          <p:cNvPr id="44" name="Group 43">
            <a:extLst>
              <a:ext uri="{FF2B5EF4-FFF2-40B4-BE49-F238E27FC236}">
                <a16:creationId xmlns:a16="http://schemas.microsoft.com/office/drawing/2014/main" id="{50707472-CF9A-42A6-A925-25B94B63B3DD}"/>
              </a:ext>
            </a:extLst>
          </p:cNvPr>
          <p:cNvGrpSpPr/>
          <p:nvPr/>
        </p:nvGrpSpPr>
        <p:grpSpPr>
          <a:xfrm>
            <a:off x="8831727" y="1879873"/>
            <a:ext cx="647111" cy="62276"/>
            <a:chOff x="8831727" y="1879873"/>
            <a:chExt cx="647111" cy="62276"/>
          </a:xfrm>
        </p:grpSpPr>
        <p:sp>
          <p:nvSpPr>
            <p:cNvPr id="45" name="Oval 44">
              <a:hlinkClick r:id="rId3" action="ppaction://hlinksldjump"/>
              <a:extLst>
                <a:ext uri="{FF2B5EF4-FFF2-40B4-BE49-F238E27FC236}">
                  <a16:creationId xmlns:a16="http://schemas.microsoft.com/office/drawing/2014/main" id="{5C6D88ED-A9DC-4A79-AB16-0D05AFFCB8F8}"/>
                </a:ext>
              </a:extLst>
            </p:cNvPr>
            <p:cNvSpPr/>
            <p:nvPr/>
          </p:nvSpPr>
          <p:spPr>
            <a:xfrm>
              <a:off x="8831727"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6" name="Oval 45">
              <a:hlinkClick r:id="rId4" action="ppaction://hlinksldjump"/>
              <a:extLst>
                <a:ext uri="{FF2B5EF4-FFF2-40B4-BE49-F238E27FC236}">
                  <a16:creationId xmlns:a16="http://schemas.microsoft.com/office/drawing/2014/main" id="{E73E5977-B7BC-440C-80FF-F2E308229591}"/>
                </a:ext>
              </a:extLst>
            </p:cNvPr>
            <p:cNvSpPr/>
            <p:nvPr/>
          </p:nvSpPr>
          <p:spPr>
            <a:xfrm>
              <a:off x="8977936"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7" name="Oval 46">
              <a:hlinkClick r:id="rId5" action="ppaction://hlinksldjump"/>
              <a:extLst>
                <a:ext uri="{FF2B5EF4-FFF2-40B4-BE49-F238E27FC236}">
                  <a16:creationId xmlns:a16="http://schemas.microsoft.com/office/drawing/2014/main" id="{4A2FCC53-B0A9-498B-A5B1-8F074903B50A}"/>
                </a:ext>
              </a:extLst>
            </p:cNvPr>
            <p:cNvSpPr/>
            <p:nvPr/>
          </p:nvSpPr>
          <p:spPr>
            <a:xfrm>
              <a:off x="9124145"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49" name="Oval 48">
              <a:hlinkClick r:id="rId6" action="ppaction://hlinksldjump"/>
              <a:extLst>
                <a:ext uri="{FF2B5EF4-FFF2-40B4-BE49-F238E27FC236}">
                  <a16:creationId xmlns:a16="http://schemas.microsoft.com/office/drawing/2014/main" id="{481644C3-31AC-4D8E-ADC1-24FB987E9B5A}"/>
                </a:ext>
              </a:extLst>
            </p:cNvPr>
            <p:cNvSpPr/>
            <p:nvPr/>
          </p:nvSpPr>
          <p:spPr>
            <a:xfrm>
              <a:off x="9270354"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
          <p:nvSpPr>
            <p:cNvPr id="50" name="Oval 49">
              <a:hlinkClick r:id="rId7" action="ppaction://hlinksldjump"/>
              <a:extLst>
                <a:ext uri="{FF2B5EF4-FFF2-40B4-BE49-F238E27FC236}">
                  <a16:creationId xmlns:a16="http://schemas.microsoft.com/office/drawing/2014/main" id="{AC1D66DE-7891-4D1A-916A-B25C11EE44B8}"/>
                </a:ext>
              </a:extLst>
            </p:cNvPr>
            <p:cNvSpPr/>
            <p:nvPr/>
          </p:nvSpPr>
          <p:spPr>
            <a:xfrm>
              <a:off x="9416562" y="1879873"/>
              <a:ext cx="62276" cy="622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grpSp>
      <p:sp>
        <p:nvSpPr>
          <p:cNvPr id="39" name="Oval 38">
            <a:extLst>
              <a:ext uri="{FF2B5EF4-FFF2-40B4-BE49-F238E27FC236}">
                <a16:creationId xmlns:a16="http://schemas.microsoft.com/office/drawing/2014/main" id="{BEE7DA8A-76CF-4260-9E6D-D6E6D02665E1}"/>
              </a:ext>
            </a:extLst>
          </p:cNvPr>
          <p:cNvSpPr/>
          <p:nvPr/>
        </p:nvSpPr>
        <p:spPr>
          <a:xfrm>
            <a:off x="9400299" y="1863610"/>
            <a:ext cx="94802" cy="948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IN" kern="100" dirty="0" err="1">
              <a:solidFill>
                <a:schemeClr val="bg1"/>
              </a:solidFill>
              <a:latin typeface="+mj-lt"/>
            </a:endParaRPr>
          </a:p>
        </p:txBody>
      </p:sp>
    </p:spTree>
    <p:extLst>
      <p:ext uri="{BB962C8B-B14F-4D97-AF65-F5344CB8AC3E}">
        <p14:creationId xmlns:p14="http://schemas.microsoft.com/office/powerpoint/2010/main" val="343130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750" fill="hold"/>
                                        <p:tgtEl>
                                          <p:spTgt spid="35"/>
                                        </p:tgtEl>
                                        <p:attrNameLst>
                                          <p:attrName>ppt_x</p:attrName>
                                        </p:attrNameLst>
                                      </p:cBhvr>
                                      <p:tavLst>
                                        <p:tav tm="0">
                                          <p:val>
                                            <p:strVal val="0-#ppt_w/2"/>
                                          </p:val>
                                        </p:tav>
                                        <p:tav tm="100000">
                                          <p:val>
                                            <p:strVal val="#ppt_x"/>
                                          </p:val>
                                        </p:tav>
                                      </p:tavLst>
                                    </p:anim>
                                    <p:anim calcmode="lin" valueType="num">
                                      <p:cBhvr additive="base">
                                        <p:cTn id="8" dur="75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750" fill="hold"/>
                                        <p:tgtEl>
                                          <p:spTgt spid="82"/>
                                        </p:tgtEl>
                                        <p:attrNameLst>
                                          <p:attrName>ppt_x</p:attrName>
                                        </p:attrNameLst>
                                      </p:cBhvr>
                                      <p:tavLst>
                                        <p:tav tm="0">
                                          <p:val>
                                            <p:strVal val="0-#ppt_w/2"/>
                                          </p:val>
                                        </p:tav>
                                        <p:tav tm="100000">
                                          <p:val>
                                            <p:strVal val="#ppt_x"/>
                                          </p:val>
                                        </p:tav>
                                      </p:tavLst>
                                    </p:anim>
                                    <p:anim calcmode="lin" valueType="num">
                                      <p:cBhvr additive="base">
                                        <p:cTn id="12" dur="750" fill="hold"/>
                                        <p:tgtEl>
                                          <p:spTgt spid="8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additive="base">
                                        <p:cTn id="15" dur="750" fill="hold"/>
                                        <p:tgtEl>
                                          <p:spTgt spid="83"/>
                                        </p:tgtEl>
                                        <p:attrNameLst>
                                          <p:attrName>ppt_x</p:attrName>
                                        </p:attrNameLst>
                                      </p:cBhvr>
                                      <p:tavLst>
                                        <p:tav tm="0">
                                          <p:val>
                                            <p:strVal val="0-#ppt_w/2"/>
                                          </p:val>
                                        </p:tav>
                                        <p:tav tm="100000">
                                          <p:val>
                                            <p:strVal val="#ppt_x"/>
                                          </p:val>
                                        </p:tav>
                                      </p:tavLst>
                                    </p:anim>
                                    <p:anim calcmode="lin" valueType="num">
                                      <p:cBhvr additive="base">
                                        <p:cTn id="16" dur="750" fill="hold"/>
                                        <p:tgtEl>
                                          <p:spTgt spid="83"/>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50"/>
                                  </p:stCondLst>
                                  <p:childTnLst>
                                    <p:set>
                                      <p:cBhvr>
                                        <p:cTn id="18" dur="1" fill="hold">
                                          <p:stCondLst>
                                            <p:cond delay="0"/>
                                          </p:stCondLst>
                                        </p:cTn>
                                        <p:tgtEl>
                                          <p:spTgt spid="89"/>
                                        </p:tgtEl>
                                        <p:attrNameLst>
                                          <p:attrName>style.visibility</p:attrName>
                                        </p:attrNameLst>
                                      </p:cBhvr>
                                      <p:to>
                                        <p:strVal val="visible"/>
                                      </p:to>
                                    </p:set>
                                    <p:anim calcmode="lin" valueType="num">
                                      <p:cBhvr additive="base">
                                        <p:cTn id="19" dur="750" fill="hold"/>
                                        <p:tgtEl>
                                          <p:spTgt spid="89"/>
                                        </p:tgtEl>
                                        <p:attrNameLst>
                                          <p:attrName>ppt_x</p:attrName>
                                        </p:attrNameLst>
                                      </p:cBhvr>
                                      <p:tavLst>
                                        <p:tav tm="0">
                                          <p:val>
                                            <p:strVal val="0-#ppt_w/2"/>
                                          </p:val>
                                        </p:tav>
                                        <p:tav tm="100000">
                                          <p:val>
                                            <p:strVal val="#ppt_x"/>
                                          </p:val>
                                        </p:tav>
                                      </p:tavLst>
                                    </p:anim>
                                    <p:anim calcmode="lin" valueType="num">
                                      <p:cBhvr additive="base">
                                        <p:cTn id="20" dur="750" fill="hold"/>
                                        <p:tgtEl>
                                          <p:spTgt spid="89"/>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p:cTn id="23" dur="500" fill="hold"/>
                                        <p:tgtEl>
                                          <p:spTgt spid="39"/>
                                        </p:tgtEl>
                                        <p:attrNameLst>
                                          <p:attrName>ppt_w</p:attrName>
                                        </p:attrNameLst>
                                      </p:cBhvr>
                                      <p:tavLst>
                                        <p:tav tm="0">
                                          <p:val>
                                            <p:fltVal val="0"/>
                                          </p:val>
                                        </p:tav>
                                        <p:tav tm="100000">
                                          <p:val>
                                            <p:strVal val="#ppt_w"/>
                                          </p:val>
                                        </p:tav>
                                      </p:tavLst>
                                    </p:anim>
                                    <p:anim calcmode="lin" valueType="num">
                                      <p:cBhvr>
                                        <p:cTn id="24" dur="500" fill="hold"/>
                                        <p:tgtEl>
                                          <p:spTgt spid="39"/>
                                        </p:tgtEl>
                                        <p:attrNameLst>
                                          <p:attrName>ppt_h</p:attrName>
                                        </p:attrNameLst>
                                      </p:cBhvr>
                                      <p:tavLst>
                                        <p:tav tm="0">
                                          <p:val>
                                            <p:fltVal val="0"/>
                                          </p:val>
                                        </p:tav>
                                        <p:tav tm="100000">
                                          <p:val>
                                            <p:strVal val="#ppt_h"/>
                                          </p:val>
                                        </p:tav>
                                      </p:tavLst>
                                    </p:anim>
                                    <p:animEffect transition="in" filter="fade">
                                      <p:cBhvr>
                                        <p:cTn id="25" dur="500"/>
                                        <p:tgtEl>
                                          <p:spTgt spid="39"/>
                                        </p:tgtEl>
                                      </p:cBhvr>
                                    </p:animEffect>
                                  </p:childTnLst>
                                </p:cTn>
                              </p:par>
                              <p:par>
                                <p:cTn id="26" presetID="2" presetClass="entr" presetSubtype="2" decel="10000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750" fill="hold"/>
                                        <p:tgtEl>
                                          <p:spTgt spid="22"/>
                                        </p:tgtEl>
                                        <p:attrNameLst>
                                          <p:attrName>ppt_x</p:attrName>
                                        </p:attrNameLst>
                                      </p:cBhvr>
                                      <p:tavLst>
                                        <p:tav tm="0">
                                          <p:val>
                                            <p:strVal val="1+#ppt_w/2"/>
                                          </p:val>
                                        </p:tav>
                                        <p:tav tm="100000">
                                          <p:val>
                                            <p:strVal val="#ppt_x"/>
                                          </p:val>
                                        </p:tav>
                                      </p:tavLst>
                                    </p:anim>
                                    <p:anim calcmode="lin" valueType="num">
                                      <p:cBhvr additive="base">
                                        <p:cTn id="29" dur="750" fill="hold"/>
                                        <p:tgtEl>
                                          <p:spTgt spid="22"/>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750" fill="hold"/>
                                        <p:tgtEl>
                                          <p:spTgt spid="2"/>
                                        </p:tgtEl>
                                        <p:attrNameLst>
                                          <p:attrName>ppt_x</p:attrName>
                                        </p:attrNameLst>
                                      </p:cBhvr>
                                      <p:tavLst>
                                        <p:tav tm="0">
                                          <p:val>
                                            <p:strVal val="1+#ppt_w/2"/>
                                          </p:val>
                                        </p:tav>
                                        <p:tav tm="100000">
                                          <p:val>
                                            <p:strVal val="#ppt_x"/>
                                          </p:val>
                                        </p:tav>
                                      </p:tavLst>
                                    </p:anim>
                                    <p:anim calcmode="lin" valueType="num">
                                      <p:cBhvr additive="base">
                                        <p:cTn id="33"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82" grpId="0" animBg="1"/>
      <p:bldP spid="83" grpId="0" animBg="1"/>
      <p:bldP spid="2" grpId="0"/>
      <p:bldP spid="22" grpId="0"/>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2FBB-8878-B04A-B6A7-F7B999FF2009}"/>
              </a:ext>
            </a:extLst>
          </p:cNvPr>
          <p:cNvSpPr>
            <a:spLocks noGrp="1"/>
          </p:cNvSpPr>
          <p:nvPr>
            <p:ph type="title"/>
          </p:nvPr>
        </p:nvSpPr>
        <p:spPr/>
        <p:txBody>
          <a:bodyPr/>
          <a:lstStyle/>
          <a:p>
            <a:r>
              <a:rPr lang="en-US" dirty="0" err="1"/>
              <a:t>IaC</a:t>
            </a:r>
            <a:r>
              <a:rPr lang="en-US" dirty="0"/>
              <a:t> with Terraform and F5</a:t>
            </a:r>
          </a:p>
        </p:txBody>
      </p:sp>
      <p:sp>
        <p:nvSpPr>
          <p:cNvPr id="3" name="Text Placeholder 2">
            <a:extLst>
              <a:ext uri="{FF2B5EF4-FFF2-40B4-BE49-F238E27FC236}">
                <a16:creationId xmlns:a16="http://schemas.microsoft.com/office/drawing/2014/main" id="{82DFAA1E-A53A-F342-A90D-C8495197E2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95359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2CE9B54-30E1-404F-8C2E-8EDC1E1C1537}"/>
              </a:ext>
            </a:extLst>
          </p:cNvPr>
          <p:cNvSpPr>
            <a:spLocks noGrp="1"/>
          </p:cNvSpPr>
          <p:nvPr>
            <p:ph idx="15"/>
          </p:nvPr>
        </p:nvSpPr>
        <p:spPr/>
        <p:txBody>
          <a:bodyPr/>
          <a:lstStyle/>
          <a:p>
            <a:endParaRPr lang="en-US"/>
          </a:p>
        </p:txBody>
      </p:sp>
      <p:sp>
        <p:nvSpPr>
          <p:cNvPr id="6" name="Text Placeholder 5">
            <a:extLst>
              <a:ext uri="{FF2B5EF4-FFF2-40B4-BE49-F238E27FC236}">
                <a16:creationId xmlns:a16="http://schemas.microsoft.com/office/drawing/2014/main" id="{6747F82A-2F24-4C40-93D0-47FE70B1C181}"/>
              </a:ext>
            </a:extLst>
          </p:cNvPr>
          <p:cNvSpPr>
            <a:spLocks noGrp="1"/>
          </p:cNvSpPr>
          <p:nvPr>
            <p:ph type="body" idx="13"/>
          </p:nvPr>
        </p:nvSpPr>
        <p:spPr/>
        <p:txBody>
          <a:bodyPr/>
          <a:lstStyle/>
          <a:p>
            <a:endParaRPr lang="en-US"/>
          </a:p>
        </p:txBody>
      </p:sp>
      <p:sp>
        <p:nvSpPr>
          <p:cNvPr id="2" name="Title 1">
            <a:extLst>
              <a:ext uri="{FF2B5EF4-FFF2-40B4-BE49-F238E27FC236}">
                <a16:creationId xmlns:a16="http://schemas.microsoft.com/office/drawing/2014/main" id="{D92DAB6F-73C3-8044-9644-9E21B2C876FB}"/>
              </a:ext>
            </a:extLst>
          </p:cNvPr>
          <p:cNvSpPr>
            <a:spLocks noGrp="1"/>
          </p:cNvSpPr>
          <p:nvPr>
            <p:ph type="title"/>
          </p:nvPr>
        </p:nvSpPr>
        <p:spPr/>
        <p:txBody>
          <a:bodyPr/>
          <a:lstStyle/>
          <a:p>
            <a:r>
              <a:rPr lang="en-US" dirty="0"/>
              <a:t>Design</a:t>
            </a:r>
          </a:p>
        </p:txBody>
      </p:sp>
      <p:sp>
        <p:nvSpPr>
          <p:cNvPr id="5" name="Content Placeholder 4">
            <a:extLst>
              <a:ext uri="{FF2B5EF4-FFF2-40B4-BE49-F238E27FC236}">
                <a16:creationId xmlns:a16="http://schemas.microsoft.com/office/drawing/2014/main" id="{8CDF5CB5-9969-9A47-B1B9-178B5801512C}"/>
              </a:ext>
            </a:extLst>
          </p:cNvPr>
          <p:cNvSpPr>
            <a:spLocks noGrp="1"/>
          </p:cNvSpPr>
          <p:nvPr>
            <p:ph idx="1"/>
          </p:nvPr>
        </p:nvSpPr>
        <p:spPr/>
        <p:txBody>
          <a:bodyPr/>
          <a:lstStyle/>
          <a:p>
            <a:r>
              <a:rPr lang="en-US" dirty="0"/>
              <a:t>In this example we’ll deploy:</a:t>
            </a:r>
          </a:p>
          <a:p>
            <a:pPr lvl="1"/>
            <a:r>
              <a:rPr lang="en-US" dirty="0"/>
              <a:t>Single AZ deployment in us-east-2</a:t>
            </a:r>
          </a:p>
          <a:p>
            <a:pPr lvl="2"/>
            <a:r>
              <a:rPr lang="en-US" dirty="0"/>
              <a:t>Security group to only allow management from your public IP</a:t>
            </a:r>
          </a:p>
          <a:p>
            <a:pPr lvl="2"/>
            <a:r>
              <a:rPr lang="en-US" dirty="0"/>
              <a:t>Security group to allow http and https traffic from anywhere </a:t>
            </a:r>
          </a:p>
          <a:p>
            <a:pPr lvl="1"/>
            <a:r>
              <a:rPr lang="en-US" dirty="0"/>
              <a:t>Single BIG-IP instance</a:t>
            </a:r>
          </a:p>
          <a:p>
            <a:pPr lvl="2"/>
            <a:r>
              <a:rPr lang="en-US" dirty="0"/>
              <a:t>Single NIC</a:t>
            </a:r>
          </a:p>
          <a:p>
            <a:pPr lvl="2"/>
            <a:r>
              <a:rPr lang="en-US" dirty="0"/>
              <a:t>25 </a:t>
            </a:r>
            <a:r>
              <a:rPr lang="en-US" dirty="0" err="1"/>
              <a:t>Mbps</a:t>
            </a:r>
            <a:endParaRPr lang="en-US" dirty="0"/>
          </a:p>
          <a:p>
            <a:pPr lvl="2"/>
            <a:r>
              <a:rPr lang="en-US" dirty="0"/>
              <a:t>Marketplace PAYG licensing</a:t>
            </a:r>
          </a:p>
          <a:p>
            <a:pPr lvl="1"/>
            <a:r>
              <a:rPr lang="en-US" dirty="0"/>
              <a:t>ECS Cluster</a:t>
            </a:r>
          </a:p>
          <a:p>
            <a:pPr lvl="2"/>
            <a:r>
              <a:rPr lang="en-US" dirty="0"/>
              <a:t>2 </a:t>
            </a:r>
            <a:r>
              <a:rPr lang="en-US" dirty="0" err="1"/>
              <a:t>Fargate</a:t>
            </a:r>
            <a:r>
              <a:rPr lang="en-US" dirty="0"/>
              <a:t> instances running demo app in docker container</a:t>
            </a:r>
          </a:p>
        </p:txBody>
      </p:sp>
      <p:sp>
        <p:nvSpPr>
          <p:cNvPr id="4" name="TextBox 3">
            <a:extLst>
              <a:ext uri="{FF2B5EF4-FFF2-40B4-BE49-F238E27FC236}">
                <a16:creationId xmlns:a16="http://schemas.microsoft.com/office/drawing/2014/main" id="{FB8DCE1C-0F7C-7443-A926-F3D71A89CD95}"/>
              </a:ext>
            </a:extLst>
          </p:cNvPr>
          <p:cNvSpPr txBox="1"/>
          <p:nvPr/>
        </p:nvSpPr>
        <p:spPr>
          <a:xfrm>
            <a:off x="11992303" y="3647090"/>
            <a:ext cx="0" cy="0"/>
          </a:xfrm>
          <a:prstGeom prst="rect">
            <a:avLst/>
          </a:prstGeom>
          <a:noFill/>
        </p:spPr>
        <p:txBody>
          <a:bodyPr wrap="none" lIns="0" tIns="0" rIns="0" bIns="0" rtlCol="0">
            <a:noAutofit/>
          </a:bodyPr>
          <a:lstStyle/>
          <a:p>
            <a:pPr algn="l">
              <a:lnSpc>
                <a:spcPct val="90000"/>
              </a:lnSpc>
              <a:spcBef>
                <a:spcPts val="200"/>
              </a:spcBef>
              <a:spcAft>
                <a:spcPts val="200"/>
              </a:spcAft>
            </a:pPr>
            <a:endParaRPr lang="en-US" kern="100" dirty="0">
              <a:latin typeface="+mj-lt"/>
            </a:endParaRPr>
          </a:p>
        </p:txBody>
      </p:sp>
      <p:pic>
        <p:nvPicPr>
          <p:cNvPr id="1026" name="Picture 2" descr="https://documents.lucidchart.com/documents/00833439-0572-48e0-9dfe-29d95fe2ba9d/pages/L8v64RTlT2e1?a=283&amp;x=-47&amp;y=59&amp;w=1034&amp;h=1342&amp;store=1&amp;accept=image%2F*&amp;auth=LCA%201be52d07fc9024d0d5bdc6c35fcaa8bb7c806c59-ts%3D1553723812">
            <a:extLst>
              <a:ext uri="{FF2B5EF4-FFF2-40B4-BE49-F238E27FC236}">
                <a16:creationId xmlns:a16="http://schemas.microsoft.com/office/drawing/2014/main" id="{5F7DBEE5-19B3-EC4D-A711-EB09AE16A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187" y="412290"/>
            <a:ext cx="4649363" cy="6033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55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E97AB9-1634-DB42-AEA2-CE46CBDFD8EB}"/>
              </a:ext>
            </a:extLst>
          </p:cNvPr>
          <p:cNvSpPr>
            <a:spLocks noGrp="1"/>
          </p:cNvSpPr>
          <p:nvPr>
            <p:ph idx="1"/>
          </p:nvPr>
        </p:nvSpPr>
        <p:spPr/>
        <p:txBody>
          <a:bodyPr/>
          <a:lstStyle/>
          <a:p>
            <a:r>
              <a:rPr lang="en-US" dirty="0">
                <a:solidFill>
                  <a:schemeClr val="bg1"/>
                </a:solidFill>
              </a:rPr>
              <a:t>Infrastructure as Code Overview</a:t>
            </a:r>
          </a:p>
          <a:p>
            <a:r>
              <a:rPr lang="en-US" dirty="0">
                <a:solidFill>
                  <a:schemeClr val="bg1"/>
                </a:solidFill>
              </a:rPr>
              <a:t>F5 Automation Toolchain </a:t>
            </a:r>
          </a:p>
          <a:p>
            <a:pPr>
              <a:buNone/>
            </a:pPr>
            <a:r>
              <a:rPr lang="en-US" dirty="0">
                <a:solidFill>
                  <a:schemeClr val="bg1"/>
                </a:solidFill>
              </a:rPr>
              <a:t>Infrastructure as Code with Terraform and F5</a:t>
            </a:r>
          </a:p>
          <a:p>
            <a:endParaRPr lang="en-US" dirty="0">
              <a:solidFill>
                <a:schemeClr val="bg1"/>
              </a:solidFill>
            </a:endParaRPr>
          </a:p>
        </p:txBody>
      </p:sp>
      <p:sp>
        <p:nvSpPr>
          <p:cNvPr id="4" name="Title 3">
            <a:extLst>
              <a:ext uri="{FF2B5EF4-FFF2-40B4-BE49-F238E27FC236}">
                <a16:creationId xmlns:a16="http://schemas.microsoft.com/office/drawing/2014/main" id="{CB99174F-22D1-2E43-A9BC-815E43FC6E35}"/>
              </a:ext>
            </a:extLst>
          </p:cNvPr>
          <p:cNvSpPr>
            <a:spLocks noGrp="1"/>
          </p:cNvSpPr>
          <p:nvPr>
            <p:ph type="title"/>
          </p:nvPr>
        </p:nvSpPr>
        <p:spPr/>
        <p:txBody>
          <a:bodyPr/>
          <a:lstStyle/>
          <a:p>
            <a:r>
              <a:rPr lang="en-US" dirty="0">
                <a:solidFill>
                  <a:schemeClr val="bg1"/>
                </a:solidFill>
              </a:rPr>
              <a:t>Agenda</a:t>
            </a:r>
          </a:p>
        </p:txBody>
      </p:sp>
    </p:spTree>
    <p:extLst>
      <p:ext uri="{BB962C8B-B14F-4D97-AF65-F5344CB8AC3E}">
        <p14:creationId xmlns:p14="http://schemas.microsoft.com/office/powerpoint/2010/main" val="349408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83CB58-5529-CE42-8777-DCD7E05B2340}"/>
              </a:ext>
            </a:extLst>
          </p:cNvPr>
          <p:cNvSpPr>
            <a:spLocks noGrp="1"/>
          </p:cNvSpPr>
          <p:nvPr>
            <p:ph idx="15"/>
          </p:nvPr>
        </p:nvSpPr>
        <p:spPr>
          <a:solidFill>
            <a:srgbClr val="5C4EE5"/>
          </a:solidFill>
        </p:spPr>
        <p:txBody>
          <a:bodyPr/>
          <a:lstStyle/>
          <a:p>
            <a:r>
              <a:rPr lang="en-US" dirty="0">
                <a:solidFill>
                  <a:schemeClr val="bg1"/>
                </a:solidFill>
              </a:rPr>
              <a:t>Maintained by </a:t>
            </a:r>
            <a:r>
              <a:rPr lang="en-US" dirty="0" err="1">
                <a:solidFill>
                  <a:schemeClr val="bg1"/>
                </a:solidFill>
              </a:rPr>
              <a:t>Hashicorp</a:t>
            </a:r>
            <a:endParaRPr lang="en-US" dirty="0">
              <a:solidFill>
                <a:schemeClr val="bg1"/>
              </a:solidFill>
            </a:endParaRPr>
          </a:p>
          <a:p>
            <a:r>
              <a:rPr lang="en-US" dirty="0">
                <a:solidFill>
                  <a:schemeClr val="bg1"/>
                </a:solidFill>
              </a:rPr>
              <a:t>Declarative approach</a:t>
            </a:r>
          </a:p>
          <a:p>
            <a:r>
              <a:rPr lang="en-US" dirty="0">
                <a:solidFill>
                  <a:schemeClr val="bg1"/>
                </a:solidFill>
              </a:rPr>
              <a:t>Push method</a:t>
            </a:r>
          </a:p>
          <a:p>
            <a:r>
              <a:rPr lang="en-US" dirty="0">
                <a:solidFill>
                  <a:schemeClr val="bg1"/>
                </a:solidFill>
              </a:rPr>
              <a:t>Written in Go</a:t>
            </a:r>
          </a:p>
          <a:p>
            <a:endParaRPr lang="en-US" dirty="0">
              <a:solidFill>
                <a:schemeClr val="bg1"/>
              </a:solidFill>
            </a:endParaRPr>
          </a:p>
        </p:txBody>
      </p:sp>
      <p:sp>
        <p:nvSpPr>
          <p:cNvPr id="3" name="Text Placeholder 2">
            <a:extLst>
              <a:ext uri="{FF2B5EF4-FFF2-40B4-BE49-F238E27FC236}">
                <a16:creationId xmlns:a16="http://schemas.microsoft.com/office/drawing/2014/main" id="{41CE7838-0225-D74D-9F4A-D902A5159C88}"/>
              </a:ext>
            </a:extLst>
          </p:cNvPr>
          <p:cNvSpPr>
            <a:spLocks noGrp="1"/>
          </p:cNvSpPr>
          <p:nvPr>
            <p:ph type="body" idx="13"/>
          </p:nvPr>
        </p:nvSpPr>
        <p:spPr/>
        <p:txBody>
          <a:bodyPr/>
          <a:lstStyle/>
          <a:p>
            <a:r>
              <a:rPr lang="en-US" dirty="0"/>
              <a:t>Overview</a:t>
            </a:r>
          </a:p>
        </p:txBody>
      </p:sp>
      <p:sp>
        <p:nvSpPr>
          <p:cNvPr id="4" name="Title 3">
            <a:extLst>
              <a:ext uri="{FF2B5EF4-FFF2-40B4-BE49-F238E27FC236}">
                <a16:creationId xmlns:a16="http://schemas.microsoft.com/office/drawing/2014/main" id="{33CD9BA6-306A-7240-B58B-D9C905B9B63B}"/>
              </a:ext>
            </a:extLst>
          </p:cNvPr>
          <p:cNvSpPr>
            <a:spLocks noGrp="1"/>
          </p:cNvSpPr>
          <p:nvPr>
            <p:ph type="title"/>
          </p:nvPr>
        </p:nvSpPr>
        <p:spPr/>
        <p:txBody>
          <a:bodyPr/>
          <a:lstStyle/>
          <a:p>
            <a:r>
              <a:rPr lang="en-US" dirty="0"/>
              <a:t>Terraform Basics</a:t>
            </a:r>
          </a:p>
        </p:txBody>
      </p:sp>
      <p:sp>
        <p:nvSpPr>
          <p:cNvPr id="5" name="Content Placeholder 4">
            <a:extLst>
              <a:ext uri="{FF2B5EF4-FFF2-40B4-BE49-F238E27FC236}">
                <a16:creationId xmlns:a16="http://schemas.microsoft.com/office/drawing/2014/main" id="{63D715C6-C89C-BE44-AA7E-EF9A3A8584B9}"/>
              </a:ext>
            </a:extLst>
          </p:cNvPr>
          <p:cNvSpPr>
            <a:spLocks noGrp="1"/>
          </p:cNvSpPr>
          <p:nvPr>
            <p:ph idx="1"/>
          </p:nvPr>
        </p:nvSpPr>
        <p:spPr/>
        <p:txBody>
          <a:bodyPr/>
          <a:lstStyle/>
          <a:p>
            <a:r>
              <a:rPr lang="en-US" dirty="0"/>
              <a:t>Ability to define desired infrastructure end state and manage the planning and deployment of said end state repeatably in multiple environments</a:t>
            </a:r>
          </a:p>
          <a:p>
            <a:r>
              <a:rPr lang="en-US" dirty="0"/>
              <a:t>Key Benefits:</a:t>
            </a:r>
          </a:p>
          <a:p>
            <a:pPr lvl="1"/>
            <a:r>
              <a:rPr lang="en-US" dirty="0"/>
              <a:t>Easily manage infrastructure using code repositories</a:t>
            </a:r>
          </a:p>
          <a:p>
            <a:pPr lvl="1"/>
            <a:r>
              <a:rPr lang="en-US" dirty="0"/>
              <a:t>Ability to see what changes will be made using plan method</a:t>
            </a:r>
          </a:p>
          <a:p>
            <a:pPr lvl="1"/>
            <a:r>
              <a:rPr lang="en-US" dirty="0"/>
              <a:t>Powerful state management </a:t>
            </a:r>
          </a:p>
          <a:p>
            <a:pPr lvl="1"/>
            <a:r>
              <a:rPr lang="en-US" dirty="0"/>
              <a:t>Ability to “taint” certain components in your infrastructure without re-deploying everything</a:t>
            </a:r>
          </a:p>
          <a:p>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68A620E2-7480-EE40-B02D-CFEBDE449301}"/>
              </a:ext>
            </a:extLst>
          </p:cNvPr>
          <p:cNvPicPr>
            <a:picLocks noChangeAspect="1"/>
          </p:cNvPicPr>
          <p:nvPr/>
        </p:nvPicPr>
        <p:blipFill>
          <a:blip r:embed="rId2"/>
          <a:stretch>
            <a:fillRect/>
          </a:stretch>
        </p:blipFill>
        <p:spPr>
          <a:xfrm>
            <a:off x="9140041" y="-201615"/>
            <a:ext cx="2879035" cy="2879035"/>
          </a:xfrm>
          <a:prstGeom prst="rect">
            <a:avLst/>
          </a:prstGeom>
        </p:spPr>
      </p:pic>
    </p:spTree>
    <p:extLst>
      <p:ext uri="{BB962C8B-B14F-4D97-AF65-F5344CB8AC3E}">
        <p14:creationId xmlns:p14="http://schemas.microsoft.com/office/powerpoint/2010/main" val="504416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83CB58-5529-CE42-8777-DCD7E05B2340}"/>
              </a:ext>
            </a:extLst>
          </p:cNvPr>
          <p:cNvSpPr>
            <a:spLocks noGrp="1"/>
          </p:cNvSpPr>
          <p:nvPr>
            <p:ph idx="15"/>
          </p:nvPr>
        </p:nvSpPr>
        <p:spPr>
          <a:solidFill>
            <a:srgbClr val="5C4EE5"/>
          </a:solidFill>
        </p:spPr>
        <p:txBody>
          <a:bodyPr/>
          <a:lstStyle/>
          <a:p>
            <a:r>
              <a:rPr lang="en-US" dirty="0">
                <a:solidFill>
                  <a:schemeClr val="bg1"/>
                </a:solidFill>
              </a:rPr>
              <a:t>terraform </a:t>
            </a:r>
            <a:r>
              <a:rPr lang="en-US" dirty="0" err="1">
                <a:solidFill>
                  <a:schemeClr val="bg1"/>
                </a:solidFill>
              </a:rPr>
              <a:t>init</a:t>
            </a:r>
            <a:endParaRPr lang="en-US" dirty="0">
              <a:solidFill>
                <a:schemeClr val="bg1"/>
              </a:solidFill>
            </a:endParaRPr>
          </a:p>
          <a:p>
            <a:r>
              <a:rPr lang="en-US" dirty="0">
                <a:solidFill>
                  <a:schemeClr val="bg1"/>
                </a:solidFill>
              </a:rPr>
              <a:t>terraform plan</a:t>
            </a:r>
          </a:p>
          <a:p>
            <a:r>
              <a:rPr lang="en-US" dirty="0">
                <a:solidFill>
                  <a:schemeClr val="bg1"/>
                </a:solidFill>
              </a:rPr>
              <a:t>terraform apply</a:t>
            </a:r>
          </a:p>
          <a:p>
            <a:r>
              <a:rPr lang="en-US" dirty="0">
                <a:solidFill>
                  <a:schemeClr val="bg1"/>
                </a:solidFill>
              </a:rPr>
              <a:t>terraform taint</a:t>
            </a:r>
          </a:p>
          <a:p>
            <a:r>
              <a:rPr lang="en-US" dirty="0">
                <a:solidFill>
                  <a:schemeClr val="bg1"/>
                </a:solidFill>
              </a:rPr>
              <a:t>terraform destroy </a:t>
            </a:r>
          </a:p>
        </p:txBody>
      </p:sp>
      <p:sp>
        <p:nvSpPr>
          <p:cNvPr id="3" name="Text Placeholder 2">
            <a:extLst>
              <a:ext uri="{FF2B5EF4-FFF2-40B4-BE49-F238E27FC236}">
                <a16:creationId xmlns:a16="http://schemas.microsoft.com/office/drawing/2014/main" id="{41CE7838-0225-D74D-9F4A-D902A5159C88}"/>
              </a:ext>
            </a:extLst>
          </p:cNvPr>
          <p:cNvSpPr>
            <a:spLocks noGrp="1"/>
          </p:cNvSpPr>
          <p:nvPr>
            <p:ph type="body" idx="13"/>
          </p:nvPr>
        </p:nvSpPr>
        <p:spPr/>
        <p:txBody>
          <a:bodyPr/>
          <a:lstStyle/>
          <a:p>
            <a:r>
              <a:rPr lang="en-US" dirty="0"/>
              <a:t>Commands and Modules</a:t>
            </a:r>
          </a:p>
        </p:txBody>
      </p:sp>
      <p:sp>
        <p:nvSpPr>
          <p:cNvPr id="4" name="Title 3">
            <a:extLst>
              <a:ext uri="{FF2B5EF4-FFF2-40B4-BE49-F238E27FC236}">
                <a16:creationId xmlns:a16="http://schemas.microsoft.com/office/drawing/2014/main" id="{33CD9BA6-306A-7240-B58B-D9C905B9B63B}"/>
              </a:ext>
            </a:extLst>
          </p:cNvPr>
          <p:cNvSpPr>
            <a:spLocks noGrp="1"/>
          </p:cNvSpPr>
          <p:nvPr>
            <p:ph type="title"/>
          </p:nvPr>
        </p:nvSpPr>
        <p:spPr/>
        <p:txBody>
          <a:bodyPr/>
          <a:lstStyle/>
          <a:p>
            <a:r>
              <a:rPr lang="en-US" dirty="0"/>
              <a:t>Terraform Basics</a:t>
            </a:r>
          </a:p>
        </p:txBody>
      </p:sp>
      <p:sp>
        <p:nvSpPr>
          <p:cNvPr id="5" name="Content Placeholder 4">
            <a:extLst>
              <a:ext uri="{FF2B5EF4-FFF2-40B4-BE49-F238E27FC236}">
                <a16:creationId xmlns:a16="http://schemas.microsoft.com/office/drawing/2014/main" id="{63D715C6-C89C-BE44-AA7E-EF9A3A8584B9}"/>
              </a:ext>
            </a:extLst>
          </p:cNvPr>
          <p:cNvSpPr>
            <a:spLocks noGrp="1"/>
          </p:cNvSpPr>
          <p:nvPr>
            <p:ph idx="1"/>
          </p:nvPr>
        </p:nvSpPr>
        <p:spPr/>
        <p:txBody>
          <a:bodyPr/>
          <a:lstStyle/>
          <a:p>
            <a:r>
              <a:rPr lang="en-US" dirty="0"/>
              <a:t>This example uses Terraform modules to help break up the individual components for ease of deployment and reuse</a:t>
            </a:r>
          </a:p>
          <a:p>
            <a:pPr lvl="1"/>
            <a:r>
              <a:rPr lang="en-US" dirty="0"/>
              <a:t>BIG-IP</a:t>
            </a:r>
          </a:p>
          <a:p>
            <a:pPr lvl="1"/>
            <a:r>
              <a:rPr lang="en-US" dirty="0"/>
              <a:t>Compute (ECS)</a:t>
            </a:r>
          </a:p>
          <a:p>
            <a:pPr lvl="1"/>
            <a:r>
              <a:rPr lang="en-US" dirty="0"/>
              <a:t>IAM</a:t>
            </a:r>
          </a:p>
          <a:p>
            <a:pPr lvl="1"/>
            <a:r>
              <a:rPr lang="en-US" dirty="0"/>
              <a:t>Networking</a:t>
            </a:r>
          </a:p>
          <a:p>
            <a:pPr marL="0" lvl="1" indent="0">
              <a:buNone/>
            </a:pPr>
            <a:r>
              <a:rPr lang="en-US" dirty="0"/>
              <a:t>We define output files so we can pass variables between the various module</a:t>
            </a:r>
          </a:p>
          <a:p>
            <a:pPr marL="0" lvl="1" indent="0">
              <a:buNone/>
            </a:pPr>
            <a:r>
              <a:rPr lang="en-US" dirty="0"/>
              <a:t>For a great tutorial check out Linux Academy’s </a:t>
            </a:r>
            <a:r>
              <a:rPr lang="en-US" dirty="0">
                <a:hlinkClick r:id="rId2"/>
              </a:rPr>
              <a:t>Managing Applications and Infrastructure with Terraform Course </a:t>
            </a:r>
            <a:r>
              <a:rPr lang="en-US" dirty="0"/>
              <a:t>(7 Day Trial) </a:t>
            </a:r>
          </a:p>
        </p:txBody>
      </p:sp>
      <p:pic>
        <p:nvPicPr>
          <p:cNvPr id="7" name="Picture 6">
            <a:extLst>
              <a:ext uri="{FF2B5EF4-FFF2-40B4-BE49-F238E27FC236}">
                <a16:creationId xmlns:a16="http://schemas.microsoft.com/office/drawing/2014/main" id="{68A620E2-7480-EE40-B02D-CFEBDE449301}"/>
              </a:ext>
            </a:extLst>
          </p:cNvPr>
          <p:cNvPicPr>
            <a:picLocks noChangeAspect="1"/>
          </p:cNvPicPr>
          <p:nvPr/>
        </p:nvPicPr>
        <p:blipFill>
          <a:blip r:embed="rId3"/>
          <a:stretch>
            <a:fillRect/>
          </a:stretch>
        </p:blipFill>
        <p:spPr>
          <a:xfrm>
            <a:off x="9140041" y="-201615"/>
            <a:ext cx="2879035" cy="2879035"/>
          </a:xfrm>
          <a:prstGeom prst="rect">
            <a:avLst/>
          </a:prstGeom>
        </p:spPr>
      </p:pic>
    </p:spTree>
    <p:extLst>
      <p:ext uri="{BB962C8B-B14F-4D97-AF65-F5344CB8AC3E}">
        <p14:creationId xmlns:p14="http://schemas.microsoft.com/office/powerpoint/2010/main" val="1215726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210A-2C90-BF40-8509-1DAC5C90158F}"/>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C1DAB186-E18E-3844-9EAD-1AE2B427F010}"/>
              </a:ext>
            </a:extLst>
          </p:cNvPr>
          <p:cNvSpPr>
            <a:spLocks noGrp="1"/>
          </p:cNvSpPr>
          <p:nvPr>
            <p:ph idx="1"/>
          </p:nvPr>
        </p:nvSpPr>
        <p:spPr/>
        <p:txBody>
          <a:bodyPr/>
          <a:lstStyle/>
          <a:p>
            <a:r>
              <a:rPr lang="en-US" b="1" dirty="0"/>
              <a:t>System Requirements:</a:t>
            </a:r>
          </a:p>
          <a:p>
            <a:pPr>
              <a:buNone/>
            </a:pPr>
            <a:r>
              <a:rPr lang="en-US" dirty="0"/>
              <a:t>Terraform 0.11.13 or higher</a:t>
            </a:r>
          </a:p>
          <a:p>
            <a:r>
              <a:rPr lang="en-US" dirty="0"/>
              <a:t>BIG-IP 13.1 or higher </a:t>
            </a:r>
          </a:p>
          <a:p>
            <a:r>
              <a:rPr lang="en-US" dirty="0"/>
              <a:t>Install and configure the AWS CLI</a:t>
            </a:r>
          </a:p>
          <a:p>
            <a:pPr lvl="2"/>
            <a:r>
              <a:rPr lang="en-US" dirty="0">
                <a:hlinkClick r:id="rId2"/>
              </a:rPr>
              <a:t>https://docs.aws.amazon.com/cli/latest/userguide/cli-chap-install.html</a:t>
            </a:r>
            <a:endParaRPr lang="en-US" dirty="0"/>
          </a:p>
          <a:p>
            <a:endParaRPr lang="en-US" dirty="0"/>
          </a:p>
        </p:txBody>
      </p:sp>
      <p:sp>
        <p:nvSpPr>
          <p:cNvPr id="4" name="Content Placeholder 3">
            <a:extLst>
              <a:ext uri="{FF2B5EF4-FFF2-40B4-BE49-F238E27FC236}">
                <a16:creationId xmlns:a16="http://schemas.microsoft.com/office/drawing/2014/main" id="{F44B364D-C885-1C42-806C-E0AB57BE77C5}"/>
              </a:ext>
            </a:extLst>
          </p:cNvPr>
          <p:cNvSpPr>
            <a:spLocks noGrp="1"/>
          </p:cNvSpPr>
          <p:nvPr>
            <p:ph idx="14"/>
          </p:nvPr>
        </p:nvSpPr>
        <p:spPr/>
        <p:txBody>
          <a:bodyPr/>
          <a:lstStyle/>
          <a:p>
            <a:r>
              <a:rPr lang="en-US" b="1" dirty="0"/>
              <a:t>Tips:</a:t>
            </a:r>
          </a:p>
          <a:p>
            <a:r>
              <a:rPr lang="en-US" dirty="0"/>
              <a:t>If you do not want to use the AWS CLI then you’ll need to define your access and secret key information in the AWS Provider </a:t>
            </a:r>
          </a:p>
          <a:p>
            <a:r>
              <a:rPr lang="en-US" dirty="0"/>
              <a:t>The AWS CLI is used to find the private IP address of the ECS instances since this is not returned in the AWS API payload upon creation</a:t>
            </a:r>
          </a:p>
          <a:p>
            <a:endParaRPr lang="en-US" dirty="0"/>
          </a:p>
        </p:txBody>
      </p:sp>
      <p:sp>
        <p:nvSpPr>
          <p:cNvPr id="5" name="Text Placeholder 4">
            <a:extLst>
              <a:ext uri="{FF2B5EF4-FFF2-40B4-BE49-F238E27FC236}">
                <a16:creationId xmlns:a16="http://schemas.microsoft.com/office/drawing/2014/main" id="{D69C79C6-777F-184C-B009-1622200DBF49}"/>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3569314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E14B-ED4E-5C4F-8DB0-60640D7A3578}"/>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B4276087-D712-FA46-B2E7-DB793581CD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24986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698B-9AEB-9B4E-8E4B-532F7298E9ED}"/>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3F5E5585-6656-8D4E-9B70-730827548D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0765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0083A-4EA4-624D-9934-E4167C1A861C}"/>
              </a:ext>
            </a:extLst>
          </p:cNvPr>
          <p:cNvSpPr>
            <a:spLocks noGrp="1"/>
          </p:cNvSpPr>
          <p:nvPr>
            <p:ph type="body" idx="13"/>
          </p:nvPr>
        </p:nvSpPr>
        <p:spPr/>
        <p:txBody>
          <a:bodyPr/>
          <a:lstStyle/>
          <a:p>
            <a:endParaRPr lang="en-US"/>
          </a:p>
        </p:txBody>
      </p:sp>
      <p:sp>
        <p:nvSpPr>
          <p:cNvPr id="3" name="Content Placeholder 2">
            <a:extLst>
              <a:ext uri="{FF2B5EF4-FFF2-40B4-BE49-F238E27FC236}">
                <a16:creationId xmlns:a16="http://schemas.microsoft.com/office/drawing/2014/main" id="{56972ACE-78E9-F842-896C-2921F6B016F0}"/>
              </a:ext>
            </a:extLst>
          </p:cNvPr>
          <p:cNvSpPr>
            <a:spLocks noGrp="1"/>
          </p:cNvSpPr>
          <p:nvPr>
            <p:ph idx="1"/>
          </p:nvPr>
        </p:nvSpPr>
        <p:spPr/>
        <p:txBody>
          <a:bodyPr/>
          <a:lstStyle/>
          <a:p>
            <a:r>
              <a:rPr lang="en-US" dirty="0"/>
              <a:t>Session 1 Recording – BIG-IP Automation with Ansible </a:t>
            </a:r>
            <a:r>
              <a:rPr lang="en-US" dirty="0">
                <a:hlinkClick r:id="rId2"/>
              </a:rPr>
              <a:t>https://www.youtube.com/watch?v=AodZltew9wk</a:t>
            </a:r>
            <a:endParaRPr lang="en-US" dirty="0"/>
          </a:p>
          <a:p>
            <a:pPr>
              <a:buNone/>
            </a:pPr>
            <a:r>
              <a:rPr lang="en-US" dirty="0"/>
              <a:t>Session 2 Code and Slides – </a:t>
            </a:r>
            <a:r>
              <a:rPr lang="en-US" dirty="0">
                <a:hlinkClick r:id="rId3"/>
              </a:rPr>
              <a:t>https://github.com/codygreen/Automation_Webinar</a:t>
            </a:r>
            <a:endParaRPr lang="en-US" dirty="0"/>
          </a:p>
          <a:p>
            <a:r>
              <a:rPr lang="en-US" dirty="0"/>
              <a:t>Session 3 Registration Link (also in follow-up email) – </a:t>
            </a:r>
            <a:r>
              <a:rPr lang="en-US" dirty="0">
                <a:hlinkClick r:id="rId4"/>
              </a:rPr>
              <a:t>https://f5networks.zoom.us/webinar/register/9415537400250/WN_dVwU_fVTTQeCGH6QwrR3cA</a:t>
            </a:r>
            <a:endParaRPr lang="en-US" dirty="0"/>
          </a:p>
          <a:p>
            <a:endParaRPr lang="en-US" dirty="0"/>
          </a:p>
          <a:p>
            <a:endParaRPr lang="en-US" dirty="0"/>
          </a:p>
        </p:txBody>
      </p:sp>
      <p:sp>
        <p:nvSpPr>
          <p:cNvPr id="4" name="Title 3">
            <a:extLst>
              <a:ext uri="{FF2B5EF4-FFF2-40B4-BE49-F238E27FC236}">
                <a16:creationId xmlns:a16="http://schemas.microsoft.com/office/drawing/2014/main" id="{261FED45-7256-7146-BD16-2968CE37C479}"/>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725247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814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2963-31AD-DF46-98B6-F654D1D40703}"/>
              </a:ext>
            </a:extLst>
          </p:cNvPr>
          <p:cNvSpPr>
            <a:spLocks noGrp="1"/>
          </p:cNvSpPr>
          <p:nvPr>
            <p:ph type="title"/>
          </p:nvPr>
        </p:nvSpPr>
        <p:spPr/>
        <p:txBody>
          <a:bodyPr/>
          <a:lstStyle/>
          <a:p>
            <a:r>
              <a:rPr lang="en-US" dirty="0"/>
              <a:t>Infrastructure as Code Overview</a:t>
            </a:r>
          </a:p>
        </p:txBody>
      </p:sp>
      <p:sp>
        <p:nvSpPr>
          <p:cNvPr id="3" name="Text Placeholder 2">
            <a:extLst>
              <a:ext uri="{FF2B5EF4-FFF2-40B4-BE49-F238E27FC236}">
                <a16:creationId xmlns:a16="http://schemas.microsoft.com/office/drawing/2014/main" id="{D12D1D47-B393-C84B-ADD7-312AD06571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24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E05E5-3C97-48FA-A436-3DD0CE492FF4}"/>
              </a:ext>
            </a:extLst>
          </p:cNvPr>
          <p:cNvSpPr/>
          <p:nvPr/>
        </p:nvSpPr>
        <p:spPr>
          <a:xfrm>
            <a:off x="669925" y="2819400"/>
            <a:ext cx="3554877" cy="2419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sp>
        <p:nvSpPr>
          <p:cNvPr id="12" name="Rectangle 11">
            <a:extLst>
              <a:ext uri="{FF2B5EF4-FFF2-40B4-BE49-F238E27FC236}">
                <a16:creationId xmlns:a16="http://schemas.microsoft.com/office/drawing/2014/main" id="{62F57723-3E2A-4E41-87CA-7589705118A2}"/>
              </a:ext>
            </a:extLst>
          </p:cNvPr>
          <p:cNvSpPr/>
          <p:nvPr/>
        </p:nvSpPr>
        <p:spPr>
          <a:xfrm>
            <a:off x="7960848" y="2819400"/>
            <a:ext cx="3554877" cy="2419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sp>
        <p:nvSpPr>
          <p:cNvPr id="16" name="Rectangle 15">
            <a:extLst>
              <a:ext uri="{FF2B5EF4-FFF2-40B4-BE49-F238E27FC236}">
                <a16:creationId xmlns:a16="http://schemas.microsoft.com/office/drawing/2014/main" id="{4C7A72AE-96A6-4304-919E-DC93211AD1B0}"/>
              </a:ext>
            </a:extLst>
          </p:cNvPr>
          <p:cNvSpPr/>
          <p:nvPr/>
        </p:nvSpPr>
        <p:spPr>
          <a:xfrm>
            <a:off x="4315386" y="2819400"/>
            <a:ext cx="3554877" cy="2419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sp>
        <p:nvSpPr>
          <p:cNvPr id="4" name="Title 3">
            <a:extLst>
              <a:ext uri="{FF2B5EF4-FFF2-40B4-BE49-F238E27FC236}">
                <a16:creationId xmlns:a16="http://schemas.microsoft.com/office/drawing/2014/main" id="{A0735D4F-ED7B-48F7-A61D-C73A3FC193A6}"/>
              </a:ext>
            </a:extLst>
          </p:cNvPr>
          <p:cNvSpPr>
            <a:spLocks noGrp="1"/>
          </p:cNvSpPr>
          <p:nvPr>
            <p:ph type="title"/>
          </p:nvPr>
        </p:nvSpPr>
        <p:spPr/>
        <p:txBody>
          <a:bodyPr/>
          <a:lstStyle/>
          <a:p>
            <a:r>
              <a:rPr lang="en-US" dirty="0"/>
              <a:t>Key Market Trends</a:t>
            </a:r>
          </a:p>
        </p:txBody>
      </p:sp>
      <p:sp>
        <p:nvSpPr>
          <p:cNvPr id="9" name="Rectangle 8">
            <a:extLst>
              <a:ext uri="{FF2B5EF4-FFF2-40B4-BE49-F238E27FC236}">
                <a16:creationId xmlns:a16="http://schemas.microsoft.com/office/drawing/2014/main" id="{77E30383-A9A1-4828-BF0D-B06E64AA2D89}"/>
              </a:ext>
            </a:extLst>
          </p:cNvPr>
          <p:cNvSpPr/>
          <p:nvPr/>
        </p:nvSpPr>
        <p:spPr>
          <a:xfrm>
            <a:off x="728135" y="2875706"/>
            <a:ext cx="3374651" cy="646331"/>
          </a:xfrm>
          <a:prstGeom prst="rect">
            <a:avLst/>
          </a:prstGeom>
        </p:spPr>
        <p:txBody>
          <a:bodyPr wrap="square">
            <a:spAutoFit/>
          </a:bodyPr>
          <a:lstStyle/>
          <a:p>
            <a:pPr defTabSz="609585" fontAlgn="base">
              <a:spcBef>
                <a:spcPct val="0"/>
              </a:spcBef>
              <a:spcAft>
                <a:spcPct val="0"/>
              </a:spcAft>
              <a:defRPr/>
            </a:pPr>
            <a:r>
              <a:rPr lang="en-US" b="1" dirty="0">
                <a:solidFill>
                  <a:srgbClr val="FFFFFF"/>
                </a:solidFill>
                <a:latin typeface="Arial"/>
                <a:ea typeface="ＭＳ Ｐゴシック" pitchFamily="34" charset="-128"/>
              </a:rPr>
              <a:t>Execution at the speed of software</a:t>
            </a:r>
          </a:p>
        </p:txBody>
      </p:sp>
      <p:sp>
        <p:nvSpPr>
          <p:cNvPr id="10" name="Rectangle 9">
            <a:extLst>
              <a:ext uri="{FF2B5EF4-FFF2-40B4-BE49-F238E27FC236}">
                <a16:creationId xmlns:a16="http://schemas.microsoft.com/office/drawing/2014/main" id="{77CF744F-D206-45E2-AD77-88252CAFAD62}"/>
              </a:ext>
            </a:extLst>
          </p:cNvPr>
          <p:cNvSpPr/>
          <p:nvPr/>
        </p:nvSpPr>
        <p:spPr>
          <a:xfrm>
            <a:off x="741681" y="3571375"/>
            <a:ext cx="3261360" cy="895117"/>
          </a:xfrm>
          <a:prstGeom prst="rect">
            <a:avLst/>
          </a:prstGeom>
        </p:spPr>
        <p:txBody>
          <a:bodyPr wrap="square">
            <a:spAutoFit/>
          </a:bodyPr>
          <a:lstStyle/>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Agility, DevOps, NFV, SDN, new services platforms</a:t>
            </a:r>
          </a:p>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Fast changing business needs</a:t>
            </a:r>
          </a:p>
        </p:txBody>
      </p:sp>
      <p:sp>
        <p:nvSpPr>
          <p:cNvPr id="13" name="Rectangle 12">
            <a:extLst>
              <a:ext uri="{FF2B5EF4-FFF2-40B4-BE49-F238E27FC236}">
                <a16:creationId xmlns:a16="http://schemas.microsoft.com/office/drawing/2014/main" id="{ACF7390B-7DB2-4B24-8995-CCD1A865397D}"/>
              </a:ext>
            </a:extLst>
          </p:cNvPr>
          <p:cNvSpPr/>
          <p:nvPr/>
        </p:nvSpPr>
        <p:spPr>
          <a:xfrm>
            <a:off x="8057349" y="2875706"/>
            <a:ext cx="3374651" cy="646331"/>
          </a:xfrm>
          <a:prstGeom prst="rect">
            <a:avLst/>
          </a:prstGeom>
        </p:spPr>
        <p:txBody>
          <a:bodyPr wrap="square">
            <a:spAutoFit/>
          </a:bodyPr>
          <a:lstStyle/>
          <a:p>
            <a:pPr defTabSz="609585" fontAlgn="base">
              <a:spcBef>
                <a:spcPct val="0"/>
              </a:spcBef>
              <a:spcAft>
                <a:spcPct val="0"/>
              </a:spcAft>
              <a:defRPr/>
            </a:pPr>
            <a:r>
              <a:rPr lang="en-US" b="1" dirty="0">
                <a:solidFill>
                  <a:srgbClr val="FFFFFF"/>
                </a:solidFill>
                <a:latin typeface="Arial"/>
                <a:ea typeface="ＭＳ Ｐゴシック" pitchFamily="34" charset="-128"/>
              </a:rPr>
              <a:t>Rapidly changing business models</a:t>
            </a:r>
          </a:p>
        </p:txBody>
      </p:sp>
      <p:sp>
        <p:nvSpPr>
          <p:cNvPr id="14" name="Rectangle 13">
            <a:extLst>
              <a:ext uri="{FF2B5EF4-FFF2-40B4-BE49-F238E27FC236}">
                <a16:creationId xmlns:a16="http://schemas.microsoft.com/office/drawing/2014/main" id="{0B92BDAC-6305-4011-8A3A-D7C846268B14}"/>
              </a:ext>
            </a:extLst>
          </p:cNvPr>
          <p:cNvSpPr/>
          <p:nvPr/>
        </p:nvSpPr>
        <p:spPr>
          <a:xfrm>
            <a:off x="8091215" y="3571375"/>
            <a:ext cx="3284599" cy="1387559"/>
          </a:xfrm>
          <a:prstGeom prst="rect">
            <a:avLst/>
          </a:prstGeom>
        </p:spPr>
        <p:txBody>
          <a:bodyPr wrap="square">
            <a:spAutoFit/>
          </a:bodyPr>
          <a:lstStyle/>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Cloud services, microservices, virtualization, programmable networks</a:t>
            </a:r>
          </a:p>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New ecosystems and</a:t>
            </a:r>
            <a:br>
              <a:rPr lang="en-US" sz="1600" dirty="0">
                <a:solidFill>
                  <a:schemeClr val="bg1"/>
                </a:solidFill>
                <a:latin typeface="Arial"/>
                <a:ea typeface="ＭＳ Ｐゴシック" pitchFamily="34" charset="-128"/>
              </a:rPr>
            </a:br>
            <a:r>
              <a:rPr lang="en-US" sz="1600" dirty="0">
                <a:solidFill>
                  <a:schemeClr val="bg1"/>
                </a:solidFill>
                <a:latin typeface="Arial"/>
                <a:ea typeface="ＭＳ Ｐゴシック" pitchFamily="34" charset="-128"/>
              </a:rPr>
              <a:t>value chains</a:t>
            </a:r>
          </a:p>
        </p:txBody>
      </p:sp>
      <p:sp>
        <p:nvSpPr>
          <p:cNvPr id="17" name="Rectangle 16">
            <a:extLst>
              <a:ext uri="{FF2B5EF4-FFF2-40B4-BE49-F238E27FC236}">
                <a16:creationId xmlns:a16="http://schemas.microsoft.com/office/drawing/2014/main" id="{6FBCA190-2C7F-499F-80FC-EB03CDB06876}"/>
              </a:ext>
            </a:extLst>
          </p:cNvPr>
          <p:cNvSpPr/>
          <p:nvPr/>
        </p:nvSpPr>
        <p:spPr>
          <a:xfrm>
            <a:off x="4399749" y="2875706"/>
            <a:ext cx="3374651" cy="646331"/>
          </a:xfrm>
          <a:prstGeom prst="rect">
            <a:avLst/>
          </a:prstGeom>
        </p:spPr>
        <p:txBody>
          <a:bodyPr wrap="square">
            <a:spAutoFit/>
          </a:bodyPr>
          <a:lstStyle/>
          <a:p>
            <a:pPr defTabSz="609585" fontAlgn="base">
              <a:spcBef>
                <a:spcPct val="0"/>
              </a:spcBef>
              <a:spcAft>
                <a:spcPct val="0"/>
              </a:spcAft>
              <a:defRPr/>
            </a:pPr>
            <a:r>
              <a:rPr lang="en-US" b="1" dirty="0">
                <a:solidFill>
                  <a:srgbClr val="FFFFFF"/>
                </a:solidFill>
                <a:latin typeface="Arial"/>
                <a:ea typeface="ＭＳ Ｐゴシック" pitchFamily="34" charset="-128"/>
              </a:rPr>
              <a:t>Changing customer behavior and new expectations</a:t>
            </a:r>
          </a:p>
        </p:txBody>
      </p:sp>
      <p:sp>
        <p:nvSpPr>
          <p:cNvPr id="18" name="Rectangle 17">
            <a:extLst>
              <a:ext uri="{FF2B5EF4-FFF2-40B4-BE49-F238E27FC236}">
                <a16:creationId xmlns:a16="http://schemas.microsoft.com/office/drawing/2014/main" id="{A0017B81-B7A5-4367-92D1-7A7F202EAF16}"/>
              </a:ext>
            </a:extLst>
          </p:cNvPr>
          <p:cNvSpPr/>
          <p:nvPr/>
        </p:nvSpPr>
        <p:spPr>
          <a:xfrm>
            <a:off x="4413296" y="3571376"/>
            <a:ext cx="3247345" cy="895117"/>
          </a:xfrm>
          <a:prstGeom prst="rect">
            <a:avLst/>
          </a:prstGeom>
        </p:spPr>
        <p:txBody>
          <a:bodyPr wrap="square">
            <a:spAutoFit/>
          </a:bodyPr>
          <a:lstStyle/>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Everything on demand</a:t>
            </a:r>
          </a:p>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New services with a press</a:t>
            </a:r>
            <a:br>
              <a:rPr lang="en-US" sz="1600" dirty="0">
                <a:solidFill>
                  <a:schemeClr val="bg1"/>
                </a:solidFill>
                <a:latin typeface="Arial"/>
                <a:ea typeface="ＭＳ Ｐゴシック" pitchFamily="34" charset="-128"/>
              </a:rPr>
            </a:br>
            <a:r>
              <a:rPr lang="en-US" sz="1600" dirty="0">
                <a:solidFill>
                  <a:schemeClr val="bg1"/>
                </a:solidFill>
                <a:latin typeface="Arial"/>
                <a:ea typeface="ＭＳ Ｐゴシック" pitchFamily="34" charset="-128"/>
              </a:rPr>
              <a:t>of a button – or auto deployed</a:t>
            </a:r>
          </a:p>
        </p:txBody>
      </p:sp>
      <p:pic>
        <p:nvPicPr>
          <p:cNvPr id="22" name="Graphic 21">
            <a:extLst>
              <a:ext uri="{FF2B5EF4-FFF2-40B4-BE49-F238E27FC236}">
                <a16:creationId xmlns:a16="http://schemas.microsoft.com/office/drawing/2014/main" id="{122E103A-6EFE-4B94-9887-546391280A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1683" y="1737935"/>
            <a:ext cx="851360" cy="851360"/>
          </a:xfrm>
          <a:prstGeom prst="rect">
            <a:avLst/>
          </a:prstGeom>
        </p:spPr>
      </p:pic>
      <p:pic>
        <p:nvPicPr>
          <p:cNvPr id="25" name="Graphic 24">
            <a:extLst>
              <a:ext uri="{FF2B5EF4-FFF2-40B4-BE49-F238E27FC236}">
                <a16:creationId xmlns:a16="http://schemas.microsoft.com/office/drawing/2014/main" id="{17D82CFC-84C7-4C18-BFBE-6B99A087BD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7144" y="1737935"/>
            <a:ext cx="851360" cy="851360"/>
          </a:xfrm>
          <a:prstGeom prst="rect">
            <a:avLst/>
          </a:prstGeom>
        </p:spPr>
      </p:pic>
      <p:pic>
        <p:nvPicPr>
          <p:cNvPr id="28" name="Graphic 27">
            <a:extLst>
              <a:ext uri="{FF2B5EF4-FFF2-40B4-BE49-F238E27FC236}">
                <a16:creationId xmlns:a16="http://schemas.microsoft.com/office/drawing/2014/main" id="{17CC5110-5AB8-45D2-9DA8-74F25559BB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32447" y="1757776"/>
            <a:ext cx="811678" cy="811678"/>
          </a:xfrm>
          <a:prstGeom prst="rect">
            <a:avLst/>
          </a:prstGeom>
        </p:spPr>
      </p:pic>
      <p:sp>
        <p:nvSpPr>
          <p:cNvPr id="30" name="Rectangle 29">
            <a:extLst>
              <a:ext uri="{FF2B5EF4-FFF2-40B4-BE49-F238E27FC236}">
                <a16:creationId xmlns:a16="http://schemas.microsoft.com/office/drawing/2014/main" id="{5B0CCB12-53D9-47F0-BB36-DA2A53B85FB3}"/>
              </a:ext>
            </a:extLst>
          </p:cNvPr>
          <p:cNvSpPr/>
          <p:nvPr/>
        </p:nvSpPr>
        <p:spPr>
          <a:xfrm>
            <a:off x="669925" y="2819400"/>
            <a:ext cx="3554877" cy="4572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sp>
        <p:nvSpPr>
          <p:cNvPr id="31" name="Rectangle 30">
            <a:extLst>
              <a:ext uri="{FF2B5EF4-FFF2-40B4-BE49-F238E27FC236}">
                <a16:creationId xmlns:a16="http://schemas.microsoft.com/office/drawing/2014/main" id="{1FF637C2-9AA5-40CB-98EE-6B43ADDE4594}"/>
              </a:ext>
            </a:extLst>
          </p:cNvPr>
          <p:cNvSpPr/>
          <p:nvPr/>
        </p:nvSpPr>
        <p:spPr>
          <a:xfrm>
            <a:off x="7960848" y="2819400"/>
            <a:ext cx="3554877" cy="4572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sp>
        <p:nvSpPr>
          <p:cNvPr id="32" name="Rectangle 31">
            <a:extLst>
              <a:ext uri="{FF2B5EF4-FFF2-40B4-BE49-F238E27FC236}">
                <a16:creationId xmlns:a16="http://schemas.microsoft.com/office/drawing/2014/main" id="{AD0E19BA-A54D-4C1E-AFC5-D06059208A88}"/>
              </a:ext>
            </a:extLst>
          </p:cNvPr>
          <p:cNvSpPr/>
          <p:nvPr/>
        </p:nvSpPr>
        <p:spPr>
          <a:xfrm>
            <a:off x="4315386" y="2819400"/>
            <a:ext cx="3554877" cy="4572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grpSp>
        <p:nvGrpSpPr>
          <p:cNvPr id="52" name="Group 51">
            <a:extLst>
              <a:ext uri="{FF2B5EF4-FFF2-40B4-BE49-F238E27FC236}">
                <a16:creationId xmlns:a16="http://schemas.microsoft.com/office/drawing/2014/main" id="{0A1285A0-6CEB-472A-800D-42ADF32735C5}"/>
              </a:ext>
            </a:extLst>
          </p:cNvPr>
          <p:cNvGrpSpPr/>
          <p:nvPr/>
        </p:nvGrpSpPr>
        <p:grpSpPr>
          <a:xfrm>
            <a:off x="505301" y="5595978"/>
            <a:ext cx="11181399" cy="141924"/>
            <a:chOff x="442580" y="5595978"/>
            <a:chExt cx="11181399" cy="141924"/>
          </a:xfrm>
        </p:grpSpPr>
        <p:cxnSp>
          <p:nvCxnSpPr>
            <p:cNvPr id="49" name="Straight Connector 48">
              <a:extLst>
                <a:ext uri="{FF2B5EF4-FFF2-40B4-BE49-F238E27FC236}">
                  <a16:creationId xmlns:a16="http://schemas.microsoft.com/office/drawing/2014/main" id="{F1952E5E-3049-4EC9-A08B-D5BFDE22BDE4}"/>
                </a:ext>
              </a:extLst>
            </p:cNvPr>
            <p:cNvCxnSpPr>
              <a:cxnSpLocks/>
            </p:cNvCxnSpPr>
            <p:nvPr/>
          </p:nvCxnSpPr>
          <p:spPr>
            <a:xfrm>
              <a:off x="514495" y="5666939"/>
              <a:ext cx="1100122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BD03701-BD08-42D1-A2AB-444537A9D9C9}"/>
                </a:ext>
              </a:extLst>
            </p:cNvPr>
            <p:cNvSpPr/>
            <p:nvPr/>
          </p:nvSpPr>
          <p:spPr>
            <a:xfrm>
              <a:off x="442580" y="5595978"/>
              <a:ext cx="141924" cy="141924"/>
            </a:xfrm>
            <a:prstGeom prst="ellipse">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51" name="Oval 50">
              <a:extLst>
                <a:ext uri="{FF2B5EF4-FFF2-40B4-BE49-F238E27FC236}">
                  <a16:creationId xmlns:a16="http://schemas.microsoft.com/office/drawing/2014/main" id="{53A57890-33F5-44E2-9ADE-114110FB423E}"/>
                </a:ext>
              </a:extLst>
            </p:cNvPr>
            <p:cNvSpPr/>
            <p:nvPr/>
          </p:nvSpPr>
          <p:spPr>
            <a:xfrm>
              <a:off x="11482055" y="5595978"/>
              <a:ext cx="141924" cy="141924"/>
            </a:xfrm>
            <a:prstGeom prst="ellipse">
              <a:avLst/>
            </a:prstGeom>
            <a:solidFill>
              <a:schemeClr val="accent1">
                <a:lumMod val="20000"/>
                <a:lumOff val="8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19" name="Rectangle 18">
            <a:extLst>
              <a:ext uri="{FF2B5EF4-FFF2-40B4-BE49-F238E27FC236}">
                <a16:creationId xmlns:a16="http://schemas.microsoft.com/office/drawing/2014/main" id="{A20F09DA-AC13-4B96-AE06-DD9370950F60}"/>
              </a:ext>
            </a:extLst>
          </p:cNvPr>
          <p:cNvSpPr/>
          <p:nvPr/>
        </p:nvSpPr>
        <p:spPr>
          <a:xfrm>
            <a:off x="2724152" y="5512848"/>
            <a:ext cx="6743698" cy="259302"/>
          </a:xfrm>
          <a:prstGeom prst="rect">
            <a:avLst/>
          </a:prstGeom>
          <a:solidFill>
            <a:schemeClr val="bg1"/>
          </a:solidFill>
        </p:spPr>
        <p:txBody>
          <a:bodyPr wrap="none" anchor="ctr" anchorCtr="0">
            <a:noAutofit/>
          </a:bodyPr>
          <a:lstStyle/>
          <a:p>
            <a:pPr algn="ctr" defTabSz="609585" fontAlgn="base">
              <a:lnSpc>
                <a:spcPct val="90000"/>
              </a:lnSpc>
              <a:spcBef>
                <a:spcPct val="0"/>
              </a:spcBef>
              <a:spcAft>
                <a:spcPct val="0"/>
              </a:spcAft>
              <a:defRPr/>
            </a:pPr>
            <a:r>
              <a:rPr lang="en-US" sz="2000" b="1" dirty="0">
                <a:solidFill>
                  <a:schemeClr val="accent1"/>
                </a:solidFill>
                <a:latin typeface="Arial"/>
                <a:ea typeface="ＭＳ Ｐゴシック" pitchFamily="34" charset="-128"/>
              </a:rPr>
              <a:t>All of this requires successful, flexible automation.</a:t>
            </a:r>
          </a:p>
        </p:txBody>
      </p:sp>
    </p:spTree>
    <p:extLst>
      <p:ext uri="{BB962C8B-B14F-4D97-AF65-F5344CB8AC3E}">
        <p14:creationId xmlns:p14="http://schemas.microsoft.com/office/powerpoint/2010/main" val="2597836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170839-4789-466E-A8CE-D821B16E2B2A}"/>
              </a:ext>
            </a:extLst>
          </p:cNvPr>
          <p:cNvSpPr/>
          <p:nvPr/>
        </p:nvSpPr>
        <p:spPr>
          <a:xfrm>
            <a:off x="0" y="0"/>
            <a:ext cx="20135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
        <p:nvSpPr>
          <p:cNvPr id="4" name="Title 3">
            <a:extLst>
              <a:ext uri="{FF2B5EF4-FFF2-40B4-BE49-F238E27FC236}">
                <a16:creationId xmlns:a16="http://schemas.microsoft.com/office/drawing/2014/main" id="{255E50B0-D1E2-4ADC-853B-A215B5521BB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pPr>
            <a:r>
              <a:rPr lang="en-US" sz="2600" kern="1200" dirty="0">
                <a:solidFill>
                  <a:srgbClr val="FFFFFF"/>
                </a:solidFill>
                <a:latin typeface="+mj-lt"/>
                <a:ea typeface="+mj-ea"/>
                <a:cs typeface="+mj-cs"/>
              </a:rPr>
              <a:t>What’s Missing?</a:t>
            </a:r>
          </a:p>
        </p:txBody>
      </p:sp>
      <p:sp>
        <p:nvSpPr>
          <p:cNvPr id="13" name="Arrow: Right 4">
            <a:extLst>
              <a:ext uri="{FF2B5EF4-FFF2-40B4-BE49-F238E27FC236}">
                <a16:creationId xmlns:a16="http://schemas.microsoft.com/office/drawing/2014/main" id="{5F5F6CEE-DBD0-4490-805F-B01A60A74202}"/>
              </a:ext>
            </a:extLst>
          </p:cNvPr>
          <p:cNvSpPr/>
          <p:nvPr/>
        </p:nvSpPr>
        <p:spPr>
          <a:xfrm rot="18853668">
            <a:off x="7838071" y="2306889"/>
            <a:ext cx="985837" cy="742531"/>
          </a:xfrm>
          <a:custGeom>
            <a:avLst/>
            <a:gdLst>
              <a:gd name="connsiteX0" fmla="*/ 0 w 985837"/>
              <a:gd name="connsiteY0" fmla="*/ 9944 h 762000"/>
              <a:gd name="connsiteX1" fmla="*/ 608487 w 985837"/>
              <a:gd name="connsiteY1" fmla="*/ 9944 h 762000"/>
              <a:gd name="connsiteX2" fmla="*/ 608487 w 985837"/>
              <a:gd name="connsiteY2" fmla="*/ 0 h 762000"/>
              <a:gd name="connsiteX3" fmla="*/ 985837 w 985837"/>
              <a:gd name="connsiteY3" fmla="*/ 381000 h 762000"/>
              <a:gd name="connsiteX4" fmla="*/ 608487 w 985837"/>
              <a:gd name="connsiteY4" fmla="*/ 762000 h 762000"/>
              <a:gd name="connsiteX5" fmla="*/ 608487 w 985837"/>
              <a:gd name="connsiteY5" fmla="*/ 752056 h 762000"/>
              <a:gd name="connsiteX6" fmla="*/ 0 w 985837"/>
              <a:gd name="connsiteY6" fmla="*/ 752056 h 762000"/>
              <a:gd name="connsiteX7" fmla="*/ 0 w 985837"/>
              <a:gd name="connsiteY7" fmla="*/ 9944 h 762000"/>
              <a:gd name="connsiteX0" fmla="*/ 0 w 985837"/>
              <a:gd name="connsiteY0" fmla="*/ 0 h 752056"/>
              <a:gd name="connsiteX1" fmla="*/ 608487 w 985837"/>
              <a:gd name="connsiteY1" fmla="*/ 0 h 752056"/>
              <a:gd name="connsiteX2" fmla="*/ 610868 w 985837"/>
              <a:gd name="connsiteY2" fmla="*/ 1962 h 752056"/>
              <a:gd name="connsiteX3" fmla="*/ 985837 w 985837"/>
              <a:gd name="connsiteY3" fmla="*/ 371056 h 752056"/>
              <a:gd name="connsiteX4" fmla="*/ 608487 w 985837"/>
              <a:gd name="connsiteY4" fmla="*/ 752056 h 752056"/>
              <a:gd name="connsiteX5" fmla="*/ 608487 w 985837"/>
              <a:gd name="connsiteY5" fmla="*/ 742112 h 752056"/>
              <a:gd name="connsiteX6" fmla="*/ 0 w 985837"/>
              <a:gd name="connsiteY6" fmla="*/ 742112 h 752056"/>
              <a:gd name="connsiteX7" fmla="*/ 0 w 985837"/>
              <a:gd name="connsiteY7" fmla="*/ 0 h 752056"/>
              <a:gd name="connsiteX0" fmla="*/ 0 w 985837"/>
              <a:gd name="connsiteY0" fmla="*/ 0 h 742531"/>
              <a:gd name="connsiteX1" fmla="*/ 608487 w 985837"/>
              <a:gd name="connsiteY1" fmla="*/ 0 h 742531"/>
              <a:gd name="connsiteX2" fmla="*/ 610868 w 985837"/>
              <a:gd name="connsiteY2" fmla="*/ 1962 h 742531"/>
              <a:gd name="connsiteX3" fmla="*/ 985837 w 985837"/>
              <a:gd name="connsiteY3" fmla="*/ 371056 h 742531"/>
              <a:gd name="connsiteX4" fmla="*/ 613249 w 985837"/>
              <a:gd name="connsiteY4" fmla="*/ 742531 h 742531"/>
              <a:gd name="connsiteX5" fmla="*/ 608487 w 985837"/>
              <a:gd name="connsiteY5" fmla="*/ 742112 h 742531"/>
              <a:gd name="connsiteX6" fmla="*/ 0 w 985837"/>
              <a:gd name="connsiteY6" fmla="*/ 742112 h 742531"/>
              <a:gd name="connsiteX7" fmla="*/ 0 w 985837"/>
              <a:gd name="connsiteY7" fmla="*/ 0 h 7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7" h="742531">
                <a:moveTo>
                  <a:pt x="0" y="0"/>
                </a:moveTo>
                <a:lnTo>
                  <a:pt x="608487" y="0"/>
                </a:lnTo>
                <a:lnTo>
                  <a:pt x="610868" y="1962"/>
                </a:lnTo>
                <a:lnTo>
                  <a:pt x="985837" y="371056"/>
                </a:lnTo>
                <a:lnTo>
                  <a:pt x="613249" y="742531"/>
                </a:lnTo>
                <a:lnTo>
                  <a:pt x="608487" y="742112"/>
                </a:lnTo>
                <a:lnTo>
                  <a:pt x="0" y="742112"/>
                </a:lnTo>
                <a:lnTo>
                  <a:pt x="0" y="0"/>
                </a:lnTo>
                <a:close/>
              </a:path>
            </a:pathLst>
          </a:custGeom>
          <a:solidFill>
            <a:srgbClr val="007EDD"/>
          </a:solidFill>
          <a:ln>
            <a:noFill/>
          </a:ln>
          <a:scene3d>
            <a:camera prst="orthographicFront">
              <a:rot lat="0" lon="0" rev="2148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r>
              <a:rPr lang="en-US" kern="100" dirty="0">
                <a:solidFill>
                  <a:schemeClr val="bg1"/>
                </a:solidFill>
                <a:latin typeface="+mj-lt"/>
              </a:rPr>
              <a:t>Ops</a:t>
            </a:r>
          </a:p>
        </p:txBody>
      </p:sp>
      <p:pic>
        <p:nvPicPr>
          <p:cNvPr id="5" name="Picture 4" descr="A picture containing device&#10;&#10;Description automatically generated">
            <a:extLst>
              <a:ext uri="{FF2B5EF4-FFF2-40B4-BE49-F238E27FC236}">
                <a16:creationId xmlns:a16="http://schemas.microsoft.com/office/drawing/2014/main" id="{861C74B0-5AC4-454C-9C93-7FD931E8E323}"/>
              </a:ext>
            </a:extLst>
          </p:cNvPr>
          <p:cNvPicPr>
            <a:picLocks noChangeAspect="1"/>
          </p:cNvPicPr>
          <p:nvPr/>
        </p:nvPicPr>
        <p:blipFill>
          <a:blip r:embed="rId3"/>
          <a:stretch>
            <a:fillRect/>
          </a:stretch>
        </p:blipFill>
        <p:spPr>
          <a:xfrm>
            <a:off x="4038600" y="1684167"/>
            <a:ext cx="7188199" cy="3486276"/>
          </a:xfrm>
          <a:prstGeom prst="rect">
            <a:avLst/>
          </a:prstGeom>
        </p:spPr>
      </p:pic>
      <p:sp>
        <p:nvSpPr>
          <p:cNvPr id="9" name="Title 4">
            <a:extLst>
              <a:ext uri="{FF2B5EF4-FFF2-40B4-BE49-F238E27FC236}">
                <a16:creationId xmlns:a16="http://schemas.microsoft.com/office/drawing/2014/main" id="{D3E0D554-48CF-443A-BF2B-D56D0A407C95}"/>
              </a:ext>
            </a:extLst>
          </p:cNvPr>
          <p:cNvSpPr txBox="1">
            <a:spLocks/>
          </p:cNvSpPr>
          <p:nvPr/>
        </p:nvSpPr>
        <p:spPr bwMode="gray">
          <a:xfrm>
            <a:off x="670560" y="112433"/>
            <a:ext cx="10820400" cy="1098762"/>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4200" kern="100" spc="-100" baseline="0">
                <a:solidFill>
                  <a:schemeClr val="tx1"/>
                </a:solidFill>
                <a:latin typeface="+mj-lt"/>
                <a:ea typeface="+mj-ea"/>
                <a:cs typeface="+mj-cs"/>
              </a:defRPr>
            </a:lvl1pPr>
          </a:lstStyle>
          <a:p>
            <a:r>
              <a:rPr lang="en-US" dirty="0">
                <a:solidFill>
                  <a:schemeClr val="bg1"/>
                </a:solidFill>
              </a:rPr>
              <a:t>DevO</a:t>
            </a:r>
            <a:r>
              <a:rPr lang="en-US" dirty="0"/>
              <a:t>ps Continuous Integration Cycle</a:t>
            </a:r>
          </a:p>
        </p:txBody>
      </p:sp>
      <p:sp>
        <p:nvSpPr>
          <p:cNvPr id="2" name="Oval 1">
            <a:extLst>
              <a:ext uri="{FF2B5EF4-FFF2-40B4-BE49-F238E27FC236}">
                <a16:creationId xmlns:a16="http://schemas.microsoft.com/office/drawing/2014/main" id="{5C616A4E-7FD6-45B1-B7D9-A8FD520ED856}"/>
              </a:ext>
            </a:extLst>
          </p:cNvPr>
          <p:cNvSpPr/>
          <p:nvPr/>
        </p:nvSpPr>
        <p:spPr>
          <a:xfrm>
            <a:off x="7431829" y="1923740"/>
            <a:ext cx="1798320" cy="17983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spTree>
    <p:extLst>
      <p:ext uri="{BB962C8B-B14F-4D97-AF65-F5344CB8AC3E}">
        <p14:creationId xmlns:p14="http://schemas.microsoft.com/office/powerpoint/2010/main" val="355877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E05E5-3C97-48FA-A436-3DD0CE492FF4}"/>
              </a:ext>
            </a:extLst>
          </p:cNvPr>
          <p:cNvSpPr/>
          <p:nvPr/>
        </p:nvSpPr>
        <p:spPr>
          <a:xfrm>
            <a:off x="669925" y="2819400"/>
            <a:ext cx="3554877" cy="2419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sp>
        <p:nvSpPr>
          <p:cNvPr id="12" name="Rectangle 11">
            <a:extLst>
              <a:ext uri="{FF2B5EF4-FFF2-40B4-BE49-F238E27FC236}">
                <a16:creationId xmlns:a16="http://schemas.microsoft.com/office/drawing/2014/main" id="{62F57723-3E2A-4E41-87CA-7589705118A2}"/>
              </a:ext>
            </a:extLst>
          </p:cNvPr>
          <p:cNvSpPr/>
          <p:nvPr/>
        </p:nvSpPr>
        <p:spPr>
          <a:xfrm>
            <a:off x="7960848" y="2819400"/>
            <a:ext cx="3554877" cy="2419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sp>
        <p:nvSpPr>
          <p:cNvPr id="16" name="Rectangle 15">
            <a:extLst>
              <a:ext uri="{FF2B5EF4-FFF2-40B4-BE49-F238E27FC236}">
                <a16:creationId xmlns:a16="http://schemas.microsoft.com/office/drawing/2014/main" id="{4C7A72AE-96A6-4304-919E-DC93211AD1B0}"/>
              </a:ext>
            </a:extLst>
          </p:cNvPr>
          <p:cNvSpPr/>
          <p:nvPr/>
        </p:nvSpPr>
        <p:spPr>
          <a:xfrm>
            <a:off x="4315386" y="2819400"/>
            <a:ext cx="3554877" cy="241935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sp>
        <p:nvSpPr>
          <p:cNvPr id="4" name="Title 3">
            <a:extLst>
              <a:ext uri="{FF2B5EF4-FFF2-40B4-BE49-F238E27FC236}">
                <a16:creationId xmlns:a16="http://schemas.microsoft.com/office/drawing/2014/main" id="{A0735D4F-ED7B-48F7-A61D-C73A3FC193A6}"/>
              </a:ext>
            </a:extLst>
          </p:cNvPr>
          <p:cNvSpPr>
            <a:spLocks noGrp="1"/>
          </p:cNvSpPr>
          <p:nvPr>
            <p:ph type="title"/>
          </p:nvPr>
        </p:nvSpPr>
        <p:spPr/>
        <p:txBody>
          <a:bodyPr/>
          <a:lstStyle/>
          <a:p>
            <a:r>
              <a:rPr lang="en-US" dirty="0"/>
              <a:t>Why Infrastructure as Code</a:t>
            </a:r>
          </a:p>
        </p:txBody>
      </p:sp>
      <p:sp>
        <p:nvSpPr>
          <p:cNvPr id="9" name="Rectangle 8">
            <a:extLst>
              <a:ext uri="{FF2B5EF4-FFF2-40B4-BE49-F238E27FC236}">
                <a16:creationId xmlns:a16="http://schemas.microsoft.com/office/drawing/2014/main" id="{77E30383-A9A1-4828-BF0D-B06E64AA2D89}"/>
              </a:ext>
            </a:extLst>
          </p:cNvPr>
          <p:cNvSpPr/>
          <p:nvPr/>
        </p:nvSpPr>
        <p:spPr>
          <a:xfrm>
            <a:off x="728135" y="2875706"/>
            <a:ext cx="3374651" cy="369332"/>
          </a:xfrm>
          <a:prstGeom prst="rect">
            <a:avLst/>
          </a:prstGeom>
        </p:spPr>
        <p:txBody>
          <a:bodyPr wrap="square">
            <a:spAutoFit/>
          </a:bodyPr>
          <a:lstStyle/>
          <a:p>
            <a:pPr defTabSz="609585" fontAlgn="base">
              <a:spcBef>
                <a:spcPct val="0"/>
              </a:spcBef>
              <a:spcAft>
                <a:spcPct val="0"/>
              </a:spcAft>
              <a:defRPr/>
            </a:pPr>
            <a:r>
              <a:rPr lang="en-US" b="1" dirty="0">
                <a:solidFill>
                  <a:srgbClr val="FFFFFF"/>
                </a:solidFill>
                <a:latin typeface="Arial"/>
                <a:ea typeface="ＭＳ Ｐゴシック" pitchFamily="34" charset="-128"/>
              </a:rPr>
              <a:t>Cost Reduction</a:t>
            </a:r>
          </a:p>
        </p:txBody>
      </p:sp>
      <p:sp>
        <p:nvSpPr>
          <p:cNvPr id="10" name="Rectangle 9">
            <a:extLst>
              <a:ext uri="{FF2B5EF4-FFF2-40B4-BE49-F238E27FC236}">
                <a16:creationId xmlns:a16="http://schemas.microsoft.com/office/drawing/2014/main" id="{77CF744F-D206-45E2-AD77-88252CAFAD62}"/>
              </a:ext>
            </a:extLst>
          </p:cNvPr>
          <p:cNvSpPr/>
          <p:nvPr/>
        </p:nvSpPr>
        <p:spPr>
          <a:xfrm>
            <a:off x="741681" y="3571375"/>
            <a:ext cx="3261360" cy="1451679"/>
          </a:xfrm>
          <a:prstGeom prst="rect">
            <a:avLst/>
          </a:prstGeom>
        </p:spPr>
        <p:txBody>
          <a:bodyPr wrap="square">
            <a:spAutoFit/>
          </a:bodyPr>
          <a:lstStyle/>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Reduce cost of deployment and maintenance</a:t>
            </a:r>
          </a:p>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Focus engineers on other higher-level tasks </a:t>
            </a:r>
          </a:p>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Reduce potential outages</a:t>
            </a:r>
          </a:p>
        </p:txBody>
      </p:sp>
      <p:sp>
        <p:nvSpPr>
          <p:cNvPr id="13" name="Rectangle 12">
            <a:extLst>
              <a:ext uri="{FF2B5EF4-FFF2-40B4-BE49-F238E27FC236}">
                <a16:creationId xmlns:a16="http://schemas.microsoft.com/office/drawing/2014/main" id="{ACF7390B-7DB2-4B24-8995-CCD1A865397D}"/>
              </a:ext>
            </a:extLst>
          </p:cNvPr>
          <p:cNvSpPr/>
          <p:nvPr/>
        </p:nvSpPr>
        <p:spPr>
          <a:xfrm>
            <a:off x="8057349" y="2875706"/>
            <a:ext cx="3374651" cy="369332"/>
          </a:xfrm>
          <a:prstGeom prst="rect">
            <a:avLst/>
          </a:prstGeom>
        </p:spPr>
        <p:txBody>
          <a:bodyPr wrap="square">
            <a:spAutoFit/>
          </a:bodyPr>
          <a:lstStyle/>
          <a:p>
            <a:pPr defTabSz="609585" fontAlgn="base">
              <a:spcBef>
                <a:spcPct val="0"/>
              </a:spcBef>
              <a:spcAft>
                <a:spcPct val="0"/>
              </a:spcAft>
              <a:defRPr/>
            </a:pPr>
            <a:r>
              <a:rPr lang="en-US" b="1" dirty="0">
                <a:solidFill>
                  <a:srgbClr val="FFFFFF"/>
                </a:solidFill>
                <a:latin typeface="Arial"/>
                <a:ea typeface="ＭＳ Ｐゴシック" pitchFamily="34" charset="-128"/>
              </a:rPr>
              <a:t>Risk Reduction</a:t>
            </a:r>
          </a:p>
        </p:txBody>
      </p:sp>
      <p:sp>
        <p:nvSpPr>
          <p:cNvPr id="14" name="Rectangle 13">
            <a:extLst>
              <a:ext uri="{FF2B5EF4-FFF2-40B4-BE49-F238E27FC236}">
                <a16:creationId xmlns:a16="http://schemas.microsoft.com/office/drawing/2014/main" id="{0B92BDAC-6305-4011-8A3A-D7C846268B14}"/>
              </a:ext>
            </a:extLst>
          </p:cNvPr>
          <p:cNvSpPr/>
          <p:nvPr/>
        </p:nvSpPr>
        <p:spPr>
          <a:xfrm>
            <a:off x="8091215" y="3571375"/>
            <a:ext cx="3284599" cy="1451679"/>
          </a:xfrm>
          <a:prstGeom prst="rect">
            <a:avLst/>
          </a:prstGeom>
        </p:spPr>
        <p:txBody>
          <a:bodyPr wrap="square">
            <a:spAutoFit/>
          </a:bodyPr>
          <a:lstStyle/>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Reduce human errors</a:t>
            </a:r>
          </a:p>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Build inherent security</a:t>
            </a:r>
          </a:p>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Can be integrated into same CI/CD system developers use today</a:t>
            </a:r>
          </a:p>
        </p:txBody>
      </p:sp>
      <p:sp>
        <p:nvSpPr>
          <p:cNvPr id="17" name="Rectangle 16">
            <a:extLst>
              <a:ext uri="{FF2B5EF4-FFF2-40B4-BE49-F238E27FC236}">
                <a16:creationId xmlns:a16="http://schemas.microsoft.com/office/drawing/2014/main" id="{6FBCA190-2C7F-499F-80FC-EB03CDB06876}"/>
              </a:ext>
            </a:extLst>
          </p:cNvPr>
          <p:cNvSpPr/>
          <p:nvPr/>
        </p:nvSpPr>
        <p:spPr>
          <a:xfrm>
            <a:off x="4399749" y="2875706"/>
            <a:ext cx="3374651" cy="369332"/>
          </a:xfrm>
          <a:prstGeom prst="rect">
            <a:avLst/>
          </a:prstGeom>
        </p:spPr>
        <p:txBody>
          <a:bodyPr wrap="square">
            <a:spAutoFit/>
          </a:bodyPr>
          <a:lstStyle/>
          <a:p>
            <a:pPr defTabSz="609585" fontAlgn="base">
              <a:spcBef>
                <a:spcPct val="0"/>
              </a:spcBef>
              <a:spcAft>
                <a:spcPct val="0"/>
              </a:spcAft>
              <a:defRPr/>
            </a:pPr>
            <a:r>
              <a:rPr lang="en-US" b="1" dirty="0">
                <a:solidFill>
                  <a:srgbClr val="FFFFFF"/>
                </a:solidFill>
                <a:latin typeface="Arial"/>
                <a:ea typeface="ＭＳ Ｐゴシック" pitchFamily="34" charset="-128"/>
              </a:rPr>
              <a:t>Speed Increase</a:t>
            </a:r>
          </a:p>
        </p:txBody>
      </p:sp>
      <p:sp>
        <p:nvSpPr>
          <p:cNvPr id="18" name="Rectangle 17">
            <a:extLst>
              <a:ext uri="{FF2B5EF4-FFF2-40B4-BE49-F238E27FC236}">
                <a16:creationId xmlns:a16="http://schemas.microsoft.com/office/drawing/2014/main" id="{A0017B81-B7A5-4367-92D1-7A7F202EAF16}"/>
              </a:ext>
            </a:extLst>
          </p:cNvPr>
          <p:cNvSpPr/>
          <p:nvPr/>
        </p:nvSpPr>
        <p:spPr>
          <a:xfrm>
            <a:off x="4413296" y="3571376"/>
            <a:ext cx="3247345" cy="1141338"/>
          </a:xfrm>
          <a:prstGeom prst="rect">
            <a:avLst/>
          </a:prstGeom>
        </p:spPr>
        <p:txBody>
          <a:bodyPr wrap="square">
            <a:spAutoFit/>
          </a:bodyPr>
          <a:lstStyle/>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Deploy apps and needed infrastructure on-demand</a:t>
            </a:r>
          </a:p>
          <a:p>
            <a:pPr marL="156629" indent="-156629" defTabSz="609585" fontAlgn="base">
              <a:spcBef>
                <a:spcPct val="0"/>
              </a:spcBef>
              <a:spcAft>
                <a:spcPts val="533"/>
              </a:spcAft>
              <a:buFont typeface="Arial" panose="020B0604020202020204" pitchFamily="34" charset="0"/>
              <a:buChar char="•"/>
              <a:defRPr/>
            </a:pPr>
            <a:r>
              <a:rPr lang="en-US" sz="1600" dirty="0">
                <a:solidFill>
                  <a:schemeClr val="bg1"/>
                </a:solidFill>
                <a:latin typeface="Arial"/>
                <a:ea typeface="ＭＳ Ｐゴシック" pitchFamily="34" charset="-128"/>
              </a:rPr>
              <a:t>Mimic Cloud Provider capabilities</a:t>
            </a:r>
          </a:p>
        </p:txBody>
      </p:sp>
      <p:sp>
        <p:nvSpPr>
          <p:cNvPr id="30" name="Rectangle 29">
            <a:extLst>
              <a:ext uri="{FF2B5EF4-FFF2-40B4-BE49-F238E27FC236}">
                <a16:creationId xmlns:a16="http://schemas.microsoft.com/office/drawing/2014/main" id="{5B0CCB12-53D9-47F0-BB36-DA2A53B85FB3}"/>
              </a:ext>
            </a:extLst>
          </p:cNvPr>
          <p:cNvSpPr/>
          <p:nvPr/>
        </p:nvSpPr>
        <p:spPr>
          <a:xfrm>
            <a:off x="669925" y="2819400"/>
            <a:ext cx="3554877" cy="4572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sp>
        <p:nvSpPr>
          <p:cNvPr id="31" name="Rectangle 30">
            <a:extLst>
              <a:ext uri="{FF2B5EF4-FFF2-40B4-BE49-F238E27FC236}">
                <a16:creationId xmlns:a16="http://schemas.microsoft.com/office/drawing/2014/main" id="{1FF637C2-9AA5-40CB-98EE-6B43ADDE4594}"/>
              </a:ext>
            </a:extLst>
          </p:cNvPr>
          <p:cNvSpPr/>
          <p:nvPr/>
        </p:nvSpPr>
        <p:spPr>
          <a:xfrm>
            <a:off x="7960848" y="2819400"/>
            <a:ext cx="3554877" cy="4572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sp>
        <p:nvSpPr>
          <p:cNvPr id="32" name="Rectangle 31">
            <a:extLst>
              <a:ext uri="{FF2B5EF4-FFF2-40B4-BE49-F238E27FC236}">
                <a16:creationId xmlns:a16="http://schemas.microsoft.com/office/drawing/2014/main" id="{AD0E19BA-A54D-4C1E-AFC5-D06059208A88}"/>
              </a:ext>
            </a:extLst>
          </p:cNvPr>
          <p:cNvSpPr/>
          <p:nvPr/>
        </p:nvSpPr>
        <p:spPr>
          <a:xfrm>
            <a:off x="4315386" y="2819400"/>
            <a:ext cx="3554877" cy="4572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fontAlgn="base">
              <a:spcBef>
                <a:spcPct val="0"/>
              </a:spcBef>
              <a:spcAft>
                <a:spcPct val="0"/>
              </a:spcAft>
              <a:defRPr/>
            </a:pPr>
            <a:endParaRPr lang="en-US" sz="2400" dirty="0">
              <a:solidFill>
                <a:srgbClr val="FFFFFF"/>
              </a:solidFill>
              <a:latin typeface="Arial"/>
            </a:endParaRPr>
          </a:p>
        </p:txBody>
      </p:sp>
      <p:sp>
        <p:nvSpPr>
          <p:cNvPr id="19" name="Rectangle 18">
            <a:extLst>
              <a:ext uri="{FF2B5EF4-FFF2-40B4-BE49-F238E27FC236}">
                <a16:creationId xmlns:a16="http://schemas.microsoft.com/office/drawing/2014/main" id="{A20F09DA-AC13-4B96-AE06-DD9370950F60}"/>
              </a:ext>
            </a:extLst>
          </p:cNvPr>
          <p:cNvSpPr/>
          <p:nvPr/>
        </p:nvSpPr>
        <p:spPr>
          <a:xfrm>
            <a:off x="2724152" y="5512848"/>
            <a:ext cx="6743698" cy="259302"/>
          </a:xfrm>
          <a:prstGeom prst="rect">
            <a:avLst/>
          </a:prstGeom>
          <a:solidFill>
            <a:schemeClr val="bg1"/>
          </a:solidFill>
        </p:spPr>
        <p:txBody>
          <a:bodyPr wrap="none" anchor="ctr" anchorCtr="0">
            <a:noAutofit/>
          </a:bodyPr>
          <a:lstStyle/>
          <a:p>
            <a:pPr algn="ctr" defTabSz="609585" fontAlgn="base">
              <a:lnSpc>
                <a:spcPct val="90000"/>
              </a:lnSpc>
              <a:spcBef>
                <a:spcPct val="0"/>
              </a:spcBef>
              <a:spcAft>
                <a:spcPct val="0"/>
              </a:spcAft>
              <a:defRPr/>
            </a:pPr>
            <a:endParaRPr lang="en-US" sz="2000" b="1" dirty="0">
              <a:solidFill>
                <a:schemeClr val="accent1"/>
              </a:solidFill>
              <a:latin typeface="Arial"/>
              <a:ea typeface="ＭＳ Ｐゴシック" pitchFamily="34" charset="-128"/>
            </a:endParaRPr>
          </a:p>
        </p:txBody>
      </p:sp>
      <p:grpSp>
        <p:nvGrpSpPr>
          <p:cNvPr id="34" name="Graphic 1213">
            <a:extLst>
              <a:ext uri="{FF2B5EF4-FFF2-40B4-BE49-F238E27FC236}">
                <a16:creationId xmlns:a16="http://schemas.microsoft.com/office/drawing/2014/main" id="{9D1AAFA7-FD94-4048-AB97-99D32B697277}"/>
              </a:ext>
            </a:extLst>
          </p:cNvPr>
          <p:cNvGrpSpPr/>
          <p:nvPr/>
        </p:nvGrpSpPr>
        <p:grpSpPr>
          <a:xfrm>
            <a:off x="1946681" y="1821480"/>
            <a:ext cx="851360" cy="852063"/>
            <a:chOff x="9972569" y="4813027"/>
            <a:chExt cx="280987" cy="280987"/>
          </a:xfrm>
          <a:solidFill>
            <a:schemeClr val="accent1"/>
          </a:solidFill>
        </p:grpSpPr>
        <p:sp>
          <p:nvSpPr>
            <p:cNvPr id="35" name="Freeform: Shape 1392">
              <a:extLst>
                <a:ext uri="{FF2B5EF4-FFF2-40B4-BE49-F238E27FC236}">
                  <a16:creationId xmlns:a16="http://schemas.microsoft.com/office/drawing/2014/main" id="{E493E748-632D-E24B-B4CF-0BE34B36FBC4}"/>
                </a:ext>
              </a:extLst>
            </p:cNvPr>
            <p:cNvSpPr/>
            <p:nvPr/>
          </p:nvSpPr>
          <p:spPr>
            <a:xfrm>
              <a:off x="9972268" y="4812726"/>
              <a:ext cx="281389" cy="281389"/>
            </a:xfrm>
            <a:custGeom>
              <a:avLst/>
              <a:gdLst>
                <a:gd name="connsiteX0" fmla="*/ 140755 w 281388"/>
                <a:gd name="connsiteY0" fmla="*/ 281208 h 281388"/>
                <a:gd name="connsiteX1" fmla="*/ 41465 w 281388"/>
                <a:gd name="connsiteY1" fmla="*/ 240085 h 281388"/>
                <a:gd name="connsiteX2" fmla="*/ 301 w 281388"/>
                <a:gd name="connsiteY2" fmla="*/ 140755 h 281388"/>
                <a:gd name="connsiteX3" fmla="*/ 41424 w 281388"/>
                <a:gd name="connsiteY3" fmla="*/ 41465 h 281388"/>
                <a:gd name="connsiteX4" fmla="*/ 140755 w 281388"/>
                <a:gd name="connsiteY4" fmla="*/ 301 h 281388"/>
                <a:gd name="connsiteX5" fmla="*/ 240045 w 281388"/>
                <a:gd name="connsiteY5" fmla="*/ 41424 h 281388"/>
                <a:gd name="connsiteX6" fmla="*/ 240045 w 281388"/>
                <a:gd name="connsiteY6" fmla="*/ 41424 h 281388"/>
                <a:gd name="connsiteX7" fmla="*/ 240045 w 281388"/>
                <a:gd name="connsiteY7" fmla="*/ 41424 h 281388"/>
                <a:gd name="connsiteX8" fmla="*/ 281168 w 281388"/>
                <a:gd name="connsiteY8" fmla="*/ 140715 h 281388"/>
                <a:gd name="connsiteX9" fmla="*/ 240045 w 281388"/>
                <a:gd name="connsiteY9" fmla="*/ 240005 h 281388"/>
                <a:gd name="connsiteX10" fmla="*/ 140755 w 281388"/>
                <a:gd name="connsiteY10" fmla="*/ 281208 h 281388"/>
                <a:gd name="connsiteX11" fmla="*/ 140755 w 281388"/>
                <a:gd name="connsiteY11" fmla="*/ 6050 h 281388"/>
                <a:gd name="connsiteX12" fmla="*/ 45485 w 281388"/>
                <a:gd name="connsiteY12" fmla="*/ 45525 h 281388"/>
                <a:gd name="connsiteX13" fmla="*/ 6010 w 281388"/>
                <a:gd name="connsiteY13" fmla="*/ 140795 h 281388"/>
                <a:gd name="connsiteX14" fmla="*/ 45485 w 281388"/>
                <a:gd name="connsiteY14" fmla="*/ 236065 h 281388"/>
                <a:gd name="connsiteX15" fmla="*/ 140755 w 281388"/>
                <a:gd name="connsiteY15" fmla="*/ 275540 h 281388"/>
                <a:gd name="connsiteX16" fmla="*/ 236025 w 281388"/>
                <a:gd name="connsiteY16" fmla="*/ 236065 h 281388"/>
                <a:gd name="connsiteX17" fmla="*/ 275500 w 281388"/>
                <a:gd name="connsiteY17" fmla="*/ 140795 h 281388"/>
                <a:gd name="connsiteX18" fmla="*/ 236025 w 281388"/>
                <a:gd name="connsiteY18" fmla="*/ 45525 h 281388"/>
                <a:gd name="connsiteX19" fmla="*/ 236025 w 281388"/>
                <a:gd name="connsiteY19" fmla="*/ 45525 h 281388"/>
                <a:gd name="connsiteX20" fmla="*/ 140755 w 281388"/>
                <a:gd name="connsiteY20" fmla="*/ 6050 h 28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1388" h="281388">
                  <a:moveTo>
                    <a:pt x="140755" y="281208"/>
                  </a:moveTo>
                  <a:cubicBezTo>
                    <a:pt x="103250" y="281208"/>
                    <a:pt x="67955" y="266616"/>
                    <a:pt x="41465" y="240085"/>
                  </a:cubicBezTo>
                  <a:cubicBezTo>
                    <a:pt x="14894" y="213514"/>
                    <a:pt x="301" y="178260"/>
                    <a:pt x="301" y="140755"/>
                  </a:cubicBezTo>
                  <a:cubicBezTo>
                    <a:pt x="301" y="103250"/>
                    <a:pt x="14894" y="67955"/>
                    <a:pt x="41424" y="41465"/>
                  </a:cubicBezTo>
                  <a:cubicBezTo>
                    <a:pt x="67955" y="14894"/>
                    <a:pt x="103250" y="301"/>
                    <a:pt x="140755" y="301"/>
                  </a:cubicBezTo>
                  <a:cubicBezTo>
                    <a:pt x="178260" y="301"/>
                    <a:pt x="213554" y="14894"/>
                    <a:pt x="240045" y="41424"/>
                  </a:cubicBezTo>
                  <a:lnTo>
                    <a:pt x="240045" y="41424"/>
                  </a:lnTo>
                  <a:lnTo>
                    <a:pt x="240045" y="41424"/>
                  </a:lnTo>
                  <a:cubicBezTo>
                    <a:pt x="266576" y="67955"/>
                    <a:pt x="281168" y="103209"/>
                    <a:pt x="281168" y="140715"/>
                  </a:cubicBezTo>
                  <a:cubicBezTo>
                    <a:pt x="281168" y="178220"/>
                    <a:pt x="266576" y="213514"/>
                    <a:pt x="240045" y="240005"/>
                  </a:cubicBezTo>
                  <a:cubicBezTo>
                    <a:pt x="213514" y="266576"/>
                    <a:pt x="178260" y="281208"/>
                    <a:pt x="140755" y="281208"/>
                  </a:cubicBezTo>
                  <a:close/>
                  <a:moveTo>
                    <a:pt x="140755" y="6050"/>
                  </a:moveTo>
                  <a:cubicBezTo>
                    <a:pt x="104777" y="6050"/>
                    <a:pt x="70930" y="20079"/>
                    <a:pt x="45485" y="45525"/>
                  </a:cubicBezTo>
                  <a:cubicBezTo>
                    <a:pt x="20039" y="70970"/>
                    <a:pt x="6010" y="104777"/>
                    <a:pt x="6010" y="140795"/>
                  </a:cubicBezTo>
                  <a:cubicBezTo>
                    <a:pt x="6010" y="176813"/>
                    <a:pt x="20039" y="210620"/>
                    <a:pt x="45485" y="236065"/>
                  </a:cubicBezTo>
                  <a:cubicBezTo>
                    <a:pt x="70930" y="261511"/>
                    <a:pt x="104737" y="275540"/>
                    <a:pt x="140755" y="275540"/>
                  </a:cubicBezTo>
                  <a:cubicBezTo>
                    <a:pt x="176773" y="275540"/>
                    <a:pt x="210579" y="261511"/>
                    <a:pt x="236025" y="236065"/>
                  </a:cubicBezTo>
                  <a:cubicBezTo>
                    <a:pt x="261471" y="210620"/>
                    <a:pt x="275500" y="176813"/>
                    <a:pt x="275500" y="140795"/>
                  </a:cubicBezTo>
                  <a:cubicBezTo>
                    <a:pt x="275500" y="104777"/>
                    <a:pt x="261471" y="70970"/>
                    <a:pt x="236025" y="45525"/>
                  </a:cubicBezTo>
                  <a:lnTo>
                    <a:pt x="236025" y="45525"/>
                  </a:lnTo>
                  <a:cubicBezTo>
                    <a:pt x="210539" y="20039"/>
                    <a:pt x="176732" y="6050"/>
                    <a:pt x="140755" y="6050"/>
                  </a:cubicBezTo>
                  <a:close/>
                </a:path>
              </a:pathLst>
            </a:custGeom>
            <a:grpFill/>
            <a:ln w="9525" cap="flat">
              <a:noFill/>
              <a:prstDash val="solid"/>
              <a:miter/>
            </a:ln>
          </p:spPr>
          <p:txBody>
            <a:bodyPr rtlCol="0" anchor="ctr"/>
            <a:lstStyle/>
            <a:p>
              <a:endParaRPr lang="en-US"/>
            </a:p>
          </p:txBody>
        </p:sp>
        <p:sp>
          <p:nvSpPr>
            <p:cNvPr id="36" name="Freeform: Shape 1393">
              <a:extLst>
                <a:ext uri="{FF2B5EF4-FFF2-40B4-BE49-F238E27FC236}">
                  <a16:creationId xmlns:a16="http://schemas.microsoft.com/office/drawing/2014/main" id="{2A48C1C4-6D5B-AC43-85A6-695D72A1BEE2}"/>
                </a:ext>
              </a:extLst>
            </p:cNvPr>
            <p:cNvSpPr/>
            <p:nvPr/>
          </p:nvSpPr>
          <p:spPr>
            <a:xfrm>
              <a:off x="10078432" y="4895856"/>
              <a:ext cx="69141" cy="114967"/>
            </a:xfrm>
            <a:custGeom>
              <a:avLst/>
              <a:gdLst>
                <a:gd name="connsiteX0" fmla="*/ 5206 w 69141"/>
                <a:gd name="connsiteY0" fmla="*/ 70810 h 114967"/>
                <a:gd name="connsiteX1" fmla="*/ 11919 w 69141"/>
                <a:gd name="connsiteY1" fmla="*/ 90346 h 114967"/>
                <a:gd name="connsiteX2" fmla="*/ 32340 w 69141"/>
                <a:gd name="connsiteY2" fmla="*/ 98506 h 114967"/>
                <a:gd name="connsiteX3" fmla="*/ 32340 w 69141"/>
                <a:gd name="connsiteY3" fmla="*/ 55414 h 114967"/>
                <a:gd name="connsiteX4" fmla="*/ 26229 w 69141"/>
                <a:gd name="connsiteY4" fmla="*/ 54007 h 114967"/>
                <a:gd name="connsiteX5" fmla="*/ 17949 w 69141"/>
                <a:gd name="connsiteY5" fmla="*/ 51595 h 114967"/>
                <a:gd name="connsiteX6" fmla="*/ 10512 w 69141"/>
                <a:gd name="connsiteY6" fmla="*/ 47575 h 114967"/>
                <a:gd name="connsiteX7" fmla="*/ 5166 w 69141"/>
                <a:gd name="connsiteY7" fmla="*/ 41103 h 114967"/>
                <a:gd name="connsiteX8" fmla="*/ 3156 w 69141"/>
                <a:gd name="connsiteY8" fmla="*/ 31214 h 114967"/>
                <a:gd name="connsiteX9" fmla="*/ 3799 w 69141"/>
                <a:gd name="connsiteY9" fmla="*/ 25064 h 114967"/>
                <a:gd name="connsiteX10" fmla="*/ 7376 w 69141"/>
                <a:gd name="connsiteY10" fmla="*/ 17104 h 114967"/>
                <a:gd name="connsiteX11" fmla="*/ 16099 w 69141"/>
                <a:gd name="connsiteY11" fmla="*/ 10070 h 114967"/>
                <a:gd name="connsiteX12" fmla="*/ 32340 w 69141"/>
                <a:gd name="connsiteY12" fmla="*/ 6653 h 114967"/>
                <a:gd name="connsiteX13" fmla="*/ 32340 w 69141"/>
                <a:gd name="connsiteY13" fmla="*/ 301 h 114967"/>
                <a:gd name="connsiteX14" fmla="*/ 36520 w 69141"/>
                <a:gd name="connsiteY14" fmla="*/ 301 h 114967"/>
                <a:gd name="connsiteX15" fmla="*/ 36520 w 69141"/>
                <a:gd name="connsiteY15" fmla="*/ 6653 h 114967"/>
                <a:gd name="connsiteX16" fmla="*/ 58147 w 69141"/>
                <a:gd name="connsiteY16" fmla="*/ 13647 h 114967"/>
                <a:gd name="connsiteX17" fmla="*/ 66749 w 69141"/>
                <a:gd name="connsiteY17" fmla="*/ 35113 h 114967"/>
                <a:gd name="connsiteX18" fmla="*/ 61805 w 69141"/>
                <a:gd name="connsiteY18" fmla="*/ 35113 h 114967"/>
                <a:gd name="connsiteX19" fmla="*/ 54368 w 69141"/>
                <a:gd name="connsiteY19" fmla="*/ 17064 h 114967"/>
                <a:gd name="connsiteX20" fmla="*/ 36520 w 69141"/>
                <a:gd name="connsiteY20" fmla="*/ 11436 h 114967"/>
                <a:gd name="connsiteX21" fmla="*/ 36520 w 69141"/>
                <a:gd name="connsiteY21" fmla="*/ 51554 h 114967"/>
                <a:gd name="connsiteX22" fmla="*/ 46690 w 69141"/>
                <a:gd name="connsiteY22" fmla="*/ 54007 h 114967"/>
                <a:gd name="connsiteX23" fmla="*/ 57383 w 69141"/>
                <a:gd name="connsiteY23" fmla="*/ 57946 h 114967"/>
                <a:gd name="connsiteX24" fmla="*/ 64297 w 69141"/>
                <a:gd name="connsiteY24" fmla="*/ 63373 h 114967"/>
                <a:gd name="connsiteX25" fmla="*/ 67955 w 69141"/>
                <a:gd name="connsiteY25" fmla="*/ 69965 h 114967"/>
                <a:gd name="connsiteX26" fmla="*/ 69001 w 69141"/>
                <a:gd name="connsiteY26" fmla="*/ 77523 h 114967"/>
                <a:gd name="connsiteX27" fmla="*/ 66187 w 69141"/>
                <a:gd name="connsiteY27" fmla="*/ 89622 h 114967"/>
                <a:gd name="connsiteX28" fmla="*/ 58830 w 69141"/>
                <a:gd name="connsiteY28" fmla="*/ 97501 h 114967"/>
                <a:gd name="connsiteX29" fmla="*/ 48379 w 69141"/>
                <a:gd name="connsiteY29" fmla="*/ 101883 h 114967"/>
                <a:gd name="connsiteX30" fmla="*/ 36520 w 69141"/>
                <a:gd name="connsiteY30" fmla="*/ 103370 h 114967"/>
                <a:gd name="connsiteX31" fmla="*/ 36520 w 69141"/>
                <a:gd name="connsiteY31" fmla="*/ 114746 h 114967"/>
                <a:gd name="connsiteX32" fmla="*/ 32340 w 69141"/>
                <a:gd name="connsiteY32" fmla="*/ 114746 h 114967"/>
                <a:gd name="connsiteX33" fmla="*/ 32340 w 69141"/>
                <a:gd name="connsiteY33" fmla="*/ 103370 h 114967"/>
                <a:gd name="connsiteX34" fmla="*/ 19235 w 69141"/>
                <a:gd name="connsiteY34" fmla="*/ 100717 h 114967"/>
                <a:gd name="connsiteX35" fmla="*/ 9145 w 69141"/>
                <a:gd name="connsiteY35" fmla="*/ 94848 h 114967"/>
                <a:gd name="connsiteX36" fmla="*/ 2633 w 69141"/>
                <a:gd name="connsiteY36" fmla="*/ 85080 h 114967"/>
                <a:gd name="connsiteX37" fmla="*/ 301 w 69141"/>
                <a:gd name="connsiteY37" fmla="*/ 70769 h 114967"/>
                <a:gd name="connsiteX38" fmla="*/ 5206 w 69141"/>
                <a:gd name="connsiteY38" fmla="*/ 70769 h 114967"/>
                <a:gd name="connsiteX39" fmla="*/ 32340 w 69141"/>
                <a:gd name="connsiteY39" fmla="*/ 50389 h 114967"/>
                <a:gd name="connsiteX40" fmla="*/ 32340 w 69141"/>
                <a:gd name="connsiteY40" fmla="*/ 11557 h 114967"/>
                <a:gd name="connsiteX41" fmla="*/ 21124 w 69141"/>
                <a:gd name="connsiteY41" fmla="*/ 13446 h 114967"/>
                <a:gd name="connsiteX42" fmla="*/ 13647 w 69141"/>
                <a:gd name="connsiteY42" fmla="*/ 17667 h 114967"/>
                <a:gd name="connsiteX43" fmla="*/ 9427 w 69141"/>
                <a:gd name="connsiteY43" fmla="*/ 23737 h 114967"/>
                <a:gd name="connsiteX44" fmla="*/ 8140 w 69141"/>
                <a:gd name="connsiteY44" fmla="*/ 31254 h 114967"/>
                <a:gd name="connsiteX45" fmla="*/ 9628 w 69141"/>
                <a:gd name="connsiteY45" fmla="*/ 38812 h 114967"/>
                <a:gd name="connsiteX46" fmla="*/ 13688 w 69141"/>
                <a:gd name="connsiteY46" fmla="*/ 43877 h 114967"/>
                <a:gd name="connsiteX47" fmla="*/ 19677 w 69141"/>
                <a:gd name="connsiteY47" fmla="*/ 47092 h 114967"/>
                <a:gd name="connsiteX48" fmla="*/ 27033 w 69141"/>
                <a:gd name="connsiteY48" fmla="*/ 49223 h 114967"/>
                <a:gd name="connsiteX49" fmla="*/ 32340 w 69141"/>
                <a:gd name="connsiteY49" fmla="*/ 50389 h 114967"/>
                <a:gd name="connsiteX50" fmla="*/ 36520 w 69141"/>
                <a:gd name="connsiteY50" fmla="*/ 98506 h 114967"/>
                <a:gd name="connsiteX51" fmla="*/ 47092 w 69141"/>
                <a:gd name="connsiteY51" fmla="*/ 97340 h 114967"/>
                <a:gd name="connsiteX52" fmla="*/ 55816 w 69141"/>
                <a:gd name="connsiteY52" fmla="*/ 93642 h 114967"/>
                <a:gd name="connsiteX53" fmla="*/ 61805 w 69141"/>
                <a:gd name="connsiteY53" fmla="*/ 87170 h 114967"/>
                <a:gd name="connsiteX54" fmla="*/ 64016 w 69141"/>
                <a:gd name="connsiteY54" fmla="*/ 77523 h 114967"/>
                <a:gd name="connsiteX55" fmla="*/ 59313 w 69141"/>
                <a:gd name="connsiteY55" fmla="*/ 65503 h 114967"/>
                <a:gd name="connsiteX56" fmla="*/ 44439 w 69141"/>
                <a:gd name="connsiteY56" fmla="*/ 58268 h 114967"/>
                <a:gd name="connsiteX57" fmla="*/ 36480 w 69141"/>
                <a:gd name="connsiteY57" fmla="*/ 56338 h 114967"/>
                <a:gd name="connsiteX58" fmla="*/ 36480 w 69141"/>
                <a:gd name="connsiteY58" fmla="*/ 98506 h 11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9141" h="114967">
                  <a:moveTo>
                    <a:pt x="5206" y="70810"/>
                  </a:moveTo>
                  <a:cubicBezTo>
                    <a:pt x="5206" y="78930"/>
                    <a:pt x="7457" y="85442"/>
                    <a:pt x="11919" y="90346"/>
                  </a:cubicBezTo>
                  <a:cubicBezTo>
                    <a:pt x="16381" y="95250"/>
                    <a:pt x="23215" y="97984"/>
                    <a:pt x="32340" y="98506"/>
                  </a:cubicBezTo>
                  <a:lnTo>
                    <a:pt x="32340" y="55414"/>
                  </a:lnTo>
                  <a:lnTo>
                    <a:pt x="26229" y="54007"/>
                  </a:lnTo>
                  <a:cubicBezTo>
                    <a:pt x="23456" y="53404"/>
                    <a:pt x="20682" y="52600"/>
                    <a:pt x="17949" y="51595"/>
                  </a:cubicBezTo>
                  <a:cubicBezTo>
                    <a:pt x="15215" y="50590"/>
                    <a:pt x="12723" y="49263"/>
                    <a:pt x="10512" y="47575"/>
                  </a:cubicBezTo>
                  <a:cubicBezTo>
                    <a:pt x="8301" y="45887"/>
                    <a:pt x="6532" y="43756"/>
                    <a:pt x="5166" y="41103"/>
                  </a:cubicBezTo>
                  <a:cubicBezTo>
                    <a:pt x="3799" y="38490"/>
                    <a:pt x="3156" y="35194"/>
                    <a:pt x="3156" y="31214"/>
                  </a:cubicBezTo>
                  <a:cubicBezTo>
                    <a:pt x="3156" y="29727"/>
                    <a:pt x="3357" y="27717"/>
                    <a:pt x="3799" y="25064"/>
                  </a:cubicBezTo>
                  <a:cubicBezTo>
                    <a:pt x="4241" y="22451"/>
                    <a:pt x="5447" y="19798"/>
                    <a:pt x="7376" y="17104"/>
                  </a:cubicBezTo>
                  <a:cubicBezTo>
                    <a:pt x="9346" y="14411"/>
                    <a:pt x="12240" y="12080"/>
                    <a:pt x="16099" y="10070"/>
                  </a:cubicBezTo>
                  <a:cubicBezTo>
                    <a:pt x="19959" y="8060"/>
                    <a:pt x="25385" y="6894"/>
                    <a:pt x="32340" y="6653"/>
                  </a:cubicBezTo>
                  <a:lnTo>
                    <a:pt x="32340" y="301"/>
                  </a:lnTo>
                  <a:lnTo>
                    <a:pt x="36520" y="301"/>
                  </a:lnTo>
                  <a:lnTo>
                    <a:pt x="36520" y="6653"/>
                  </a:lnTo>
                  <a:cubicBezTo>
                    <a:pt x="45565" y="6814"/>
                    <a:pt x="52760" y="9145"/>
                    <a:pt x="58147" y="13647"/>
                  </a:cubicBezTo>
                  <a:cubicBezTo>
                    <a:pt x="63534" y="18150"/>
                    <a:pt x="66388" y="25305"/>
                    <a:pt x="66749" y="35113"/>
                  </a:cubicBezTo>
                  <a:lnTo>
                    <a:pt x="61805" y="35113"/>
                  </a:lnTo>
                  <a:cubicBezTo>
                    <a:pt x="61282" y="26672"/>
                    <a:pt x="58790" y="20642"/>
                    <a:pt x="54368" y="17064"/>
                  </a:cubicBezTo>
                  <a:cubicBezTo>
                    <a:pt x="49947" y="13487"/>
                    <a:pt x="43997" y="11597"/>
                    <a:pt x="36520" y="11436"/>
                  </a:cubicBezTo>
                  <a:lnTo>
                    <a:pt x="36520" y="51554"/>
                  </a:lnTo>
                  <a:lnTo>
                    <a:pt x="46690" y="54007"/>
                  </a:lnTo>
                  <a:cubicBezTo>
                    <a:pt x="50952" y="55052"/>
                    <a:pt x="54529" y="56338"/>
                    <a:pt x="57383" y="57946"/>
                  </a:cubicBezTo>
                  <a:cubicBezTo>
                    <a:pt x="60237" y="59554"/>
                    <a:pt x="62569" y="61363"/>
                    <a:pt x="64297" y="63373"/>
                  </a:cubicBezTo>
                  <a:cubicBezTo>
                    <a:pt x="66026" y="65383"/>
                    <a:pt x="67232" y="67594"/>
                    <a:pt x="67955" y="69965"/>
                  </a:cubicBezTo>
                  <a:cubicBezTo>
                    <a:pt x="68639" y="72337"/>
                    <a:pt x="69001" y="74870"/>
                    <a:pt x="69001" y="77523"/>
                  </a:cubicBezTo>
                  <a:cubicBezTo>
                    <a:pt x="69001" y="82346"/>
                    <a:pt x="68076" y="86366"/>
                    <a:pt x="66187" y="89622"/>
                  </a:cubicBezTo>
                  <a:cubicBezTo>
                    <a:pt x="64297" y="92878"/>
                    <a:pt x="61845" y="95491"/>
                    <a:pt x="58830" y="97501"/>
                  </a:cubicBezTo>
                  <a:cubicBezTo>
                    <a:pt x="55775" y="99511"/>
                    <a:pt x="52318" y="100999"/>
                    <a:pt x="48379" y="101883"/>
                  </a:cubicBezTo>
                  <a:cubicBezTo>
                    <a:pt x="44480" y="102807"/>
                    <a:pt x="40500" y="103290"/>
                    <a:pt x="36520" y="103370"/>
                  </a:cubicBezTo>
                  <a:lnTo>
                    <a:pt x="36520" y="114746"/>
                  </a:lnTo>
                  <a:lnTo>
                    <a:pt x="32340" y="114746"/>
                  </a:lnTo>
                  <a:lnTo>
                    <a:pt x="32340" y="103370"/>
                  </a:lnTo>
                  <a:cubicBezTo>
                    <a:pt x="27556" y="102928"/>
                    <a:pt x="23174" y="102044"/>
                    <a:pt x="19235" y="100717"/>
                  </a:cubicBezTo>
                  <a:cubicBezTo>
                    <a:pt x="15295" y="99391"/>
                    <a:pt x="11919" y="97421"/>
                    <a:pt x="9145" y="94848"/>
                  </a:cubicBezTo>
                  <a:cubicBezTo>
                    <a:pt x="6371" y="92275"/>
                    <a:pt x="4201" y="89019"/>
                    <a:pt x="2633" y="85080"/>
                  </a:cubicBezTo>
                  <a:cubicBezTo>
                    <a:pt x="1065" y="81141"/>
                    <a:pt x="301" y="76397"/>
                    <a:pt x="301" y="70769"/>
                  </a:cubicBezTo>
                  <a:lnTo>
                    <a:pt x="5206" y="70769"/>
                  </a:lnTo>
                  <a:close/>
                  <a:moveTo>
                    <a:pt x="32340" y="50389"/>
                  </a:moveTo>
                  <a:lnTo>
                    <a:pt x="32340" y="11557"/>
                  </a:lnTo>
                  <a:cubicBezTo>
                    <a:pt x="27918" y="11718"/>
                    <a:pt x="24179" y="12361"/>
                    <a:pt x="21124" y="13446"/>
                  </a:cubicBezTo>
                  <a:cubicBezTo>
                    <a:pt x="18069" y="14532"/>
                    <a:pt x="15577" y="15939"/>
                    <a:pt x="13647" y="17667"/>
                  </a:cubicBezTo>
                  <a:cubicBezTo>
                    <a:pt x="11678" y="19396"/>
                    <a:pt x="10271" y="21406"/>
                    <a:pt x="9427" y="23737"/>
                  </a:cubicBezTo>
                  <a:cubicBezTo>
                    <a:pt x="8542" y="26069"/>
                    <a:pt x="8140" y="28561"/>
                    <a:pt x="8140" y="31254"/>
                  </a:cubicBezTo>
                  <a:cubicBezTo>
                    <a:pt x="8140" y="34269"/>
                    <a:pt x="8623" y="36802"/>
                    <a:pt x="9628" y="38812"/>
                  </a:cubicBezTo>
                  <a:cubicBezTo>
                    <a:pt x="10632" y="40862"/>
                    <a:pt x="11959" y="42510"/>
                    <a:pt x="13688" y="43877"/>
                  </a:cubicBezTo>
                  <a:cubicBezTo>
                    <a:pt x="15376" y="45203"/>
                    <a:pt x="17386" y="46288"/>
                    <a:pt x="19677" y="47092"/>
                  </a:cubicBezTo>
                  <a:cubicBezTo>
                    <a:pt x="21968" y="47896"/>
                    <a:pt x="24421" y="48620"/>
                    <a:pt x="27033" y="49223"/>
                  </a:cubicBezTo>
                  <a:lnTo>
                    <a:pt x="32340" y="50389"/>
                  </a:lnTo>
                  <a:close/>
                  <a:moveTo>
                    <a:pt x="36520" y="98506"/>
                  </a:moveTo>
                  <a:cubicBezTo>
                    <a:pt x="40259" y="98506"/>
                    <a:pt x="43796" y="98104"/>
                    <a:pt x="47092" y="97340"/>
                  </a:cubicBezTo>
                  <a:cubicBezTo>
                    <a:pt x="50389" y="96577"/>
                    <a:pt x="53323" y="95331"/>
                    <a:pt x="55816" y="93642"/>
                  </a:cubicBezTo>
                  <a:cubicBezTo>
                    <a:pt x="58348" y="91954"/>
                    <a:pt x="60318" y="89823"/>
                    <a:pt x="61805" y="87170"/>
                  </a:cubicBezTo>
                  <a:cubicBezTo>
                    <a:pt x="63292" y="84557"/>
                    <a:pt x="64016" y="81342"/>
                    <a:pt x="64016" y="77523"/>
                  </a:cubicBezTo>
                  <a:cubicBezTo>
                    <a:pt x="64016" y="72618"/>
                    <a:pt x="62448" y="68599"/>
                    <a:pt x="59313" y="65503"/>
                  </a:cubicBezTo>
                  <a:cubicBezTo>
                    <a:pt x="56177" y="62408"/>
                    <a:pt x="51233" y="59996"/>
                    <a:pt x="44439" y="58268"/>
                  </a:cubicBezTo>
                  <a:lnTo>
                    <a:pt x="36480" y="56338"/>
                  </a:lnTo>
                  <a:lnTo>
                    <a:pt x="36480" y="98506"/>
                  </a:lnTo>
                  <a:close/>
                </a:path>
              </a:pathLst>
            </a:custGeom>
            <a:grpFill/>
            <a:ln w="9525" cap="flat">
              <a:noFill/>
              <a:prstDash val="solid"/>
              <a:miter/>
            </a:ln>
          </p:spPr>
          <p:txBody>
            <a:bodyPr rtlCol="0" anchor="ctr"/>
            <a:lstStyle/>
            <a:p>
              <a:endParaRPr lang="en-US"/>
            </a:p>
          </p:txBody>
        </p:sp>
      </p:grpSp>
      <p:pic>
        <p:nvPicPr>
          <p:cNvPr id="37" name="Graphic 36">
            <a:extLst>
              <a:ext uri="{FF2B5EF4-FFF2-40B4-BE49-F238E27FC236}">
                <a16:creationId xmlns:a16="http://schemas.microsoft.com/office/drawing/2014/main" id="{7D93F5D1-314D-6344-B0A3-ABF4ED0666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18994" y="1822489"/>
            <a:ext cx="851360" cy="851360"/>
          </a:xfrm>
          <a:prstGeom prst="rect">
            <a:avLst/>
          </a:prstGeom>
        </p:spPr>
      </p:pic>
      <p:grpSp>
        <p:nvGrpSpPr>
          <p:cNvPr id="38" name="Graphic 1192">
            <a:extLst>
              <a:ext uri="{FF2B5EF4-FFF2-40B4-BE49-F238E27FC236}">
                <a16:creationId xmlns:a16="http://schemas.microsoft.com/office/drawing/2014/main" id="{30665AAA-8160-FD47-BE20-1A7AECAE6E1E}"/>
              </a:ext>
            </a:extLst>
          </p:cNvPr>
          <p:cNvGrpSpPr/>
          <p:nvPr/>
        </p:nvGrpSpPr>
        <p:grpSpPr>
          <a:xfrm>
            <a:off x="5667144" y="1820567"/>
            <a:ext cx="851360" cy="853282"/>
            <a:chOff x="8174533" y="4813027"/>
            <a:chExt cx="280987" cy="280987"/>
          </a:xfrm>
          <a:solidFill>
            <a:schemeClr val="accent1"/>
          </a:solidFill>
        </p:grpSpPr>
        <p:sp>
          <p:nvSpPr>
            <p:cNvPr id="39" name="Freeform: Shape 1389">
              <a:extLst>
                <a:ext uri="{FF2B5EF4-FFF2-40B4-BE49-F238E27FC236}">
                  <a16:creationId xmlns:a16="http://schemas.microsoft.com/office/drawing/2014/main" id="{4317481E-D3D2-AA4B-9C63-20C6C445C5F5}"/>
                </a:ext>
              </a:extLst>
            </p:cNvPr>
            <p:cNvSpPr/>
            <p:nvPr/>
          </p:nvSpPr>
          <p:spPr>
            <a:xfrm>
              <a:off x="8173930" y="4812424"/>
              <a:ext cx="1206" cy="1206"/>
            </a:xfrm>
            <a:custGeom>
              <a:avLst/>
              <a:gdLst/>
              <a:ahLst/>
              <a:cxnLst/>
              <a:rect l="l" t="t" r="r" b="b"/>
              <a:pathLst>
                <a:path w="1205" h="1205"/>
              </a:pathLst>
            </a:custGeom>
            <a:grpFill/>
            <a:ln w="19050" cap="rnd">
              <a:solidFill>
                <a:srgbClr val="231F20"/>
              </a:solidFill>
              <a:prstDash val="solid"/>
              <a:round/>
            </a:ln>
          </p:spPr>
          <p:txBody>
            <a:bodyPr rtlCol="0" anchor="ctr"/>
            <a:lstStyle/>
            <a:p>
              <a:endParaRPr lang="en-US"/>
            </a:p>
          </p:txBody>
        </p:sp>
        <p:sp>
          <p:nvSpPr>
            <p:cNvPr id="40" name="Freeform: Shape 1390">
              <a:extLst>
                <a:ext uri="{FF2B5EF4-FFF2-40B4-BE49-F238E27FC236}">
                  <a16:creationId xmlns:a16="http://schemas.microsoft.com/office/drawing/2014/main" id="{AFE3EEEF-FF40-2B44-A30C-3BC906CC1CFF}"/>
                </a:ext>
              </a:extLst>
            </p:cNvPr>
            <p:cNvSpPr/>
            <p:nvPr/>
          </p:nvSpPr>
          <p:spPr>
            <a:xfrm>
              <a:off x="8174242" y="4812726"/>
              <a:ext cx="281389" cy="281389"/>
            </a:xfrm>
            <a:custGeom>
              <a:avLst/>
              <a:gdLst>
                <a:gd name="connsiteX0" fmla="*/ 140986 w 281388"/>
                <a:gd name="connsiteY0" fmla="*/ 281248 h 281388"/>
                <a:gd name="connsiteX1" fmla="*/ 99421 w 281388"/>
                <a:gd name="connsiteY1" fmla="*/ 274937 h 281388"/>
                <a:gd name="connsiteX2" fmla="*/ 16652 w 281388"/>
                <a:gd name="connsiteY2" fmla="*/ 206359 h 281388"/>
                <a:gd name="connsiteX3" fmla="*/ 6603 w 281388"/>
                <a:gd name="connsiteY3" fmla="*/ 99350 h 281388"/>
                <a:gd name="connsiteX4" fmla="*/ 75181 w 281388"/>
                <a:gd name="connsiteY4" fmla="*/ 16582 h 281388"/>
                <a:gd name="connsiteX5" fmla="*/ 140463 w 281388"/>
                <a:gd name="connsiteY5" fmla="*/ 301 h 281388"/>
                <a:gd name="connsiteX6" fmla="*/ 140825 w 281388"/>
                <a:gd name="connsiteY6" fmla="*/ 301 h 281388"/>
                <a:gd name="connsiteX7" fmla="*/ 143679 w 281388"/>
                <a:gd name="connsiteY7" fmla="*/ 3156 h 281388"/>
                <a:gd name="connsiteX8" fmla="*/ 143679 w 281388"/>
                <a:gd name="connsiteY8" fmla="*/ 137619 h 281388"/>
                <a:gd name="connsiteX9" fmla="*/ 228377 w 281388"/>
                <a:gd name="connsiteY9" fmla="*/ 137619 h 281388"/>
                <a:gd name="connsiteX10" fmla="*/ 231231 w 281388"/>
                <a:gd name="connsiteY10" fmla="*/ 140473 h 281388"/>
                <a:gd name="connsiteX11" fmla="*/ 228377 w 281388"/>
                <a:gd name="connsiteY11" fmla="*/ 143327 h 281388"/>
                <a:gd name="connsiteX12" fmla="*/ 140785 w 281388"/>
                <a:gd name="connsiteY12" fmla="*/ 143327 h 281388"/>
                <a:gd name="connsiteX13" fmla="*/ 137931 w 281388"/>
                <a:gd name="connsiteY13" fmla="*/ 140473 h 281388"/>
                <a:gd name="connsiteX14" fmla="*/ 137931 w 281388"/>
                <a:gd name="connsiteY14" fmla="*/ 6050 h 281388"/>
                <a:gd name="connsiteX15" fmla="*/ 77834 w 281388"/>
                <a:gd name="connsiteY15" fmla="*/ 21647 h 281388"/>
                <a:gd name="connsiteX16" fmla="*/ 12070 w 281388"/>
                <a:gd name="connsiteY16" fmla="*/ 101079 h 281388"/>
                <a:gd name="connsiteX17" fmla="*/ 21717 w 281388"/>
                <a:gd name="connsiteY17" fmla="*/ 203706 h 281388"/>
                <a:gd name="connsiteX18" fmla="*/ 101109 w 281388"/>
                <a:gd name="connsiteY18" fmla="*/ 269470 h 281388"/>
                <a:gd name="connsiteX19" fmla="*/ 203776 w 281388"/>
                <a:gd name="connsiteY19" fmla="*/ 259823 h 281388"/>
                <a:gd name="connsiteX20" fmla="*/ 269540 w 281388"/>
                <a:gd name="connsiteY20" fmla="*/ 180431 h 281388"/>
                <a:gd name="connsiteX21" fmla="*/ 259893 w 281388"/>
                <a:gd name="connsiteY21" fmla="*/ 77764 h 281388"/>
                <a:gd name="connsiteX22" fmla="*/ 168924 w 281388"/>
                <a:gd name="connsiteY22" fmla="*/ 9025 h 281388"/>
                <a:gd name="connsiteX23" fmla="*/ 166713 w 281388"/>
                <a:gd name="connsiteY23" fmla="*/ 6854 h 281388"/>
                <a:gd name="connsiteX24" fmla="*/ 167718 w 281388"/>
                <a:gd name="connsiteY24" fmla="*/ 3960 h 281388"/>
                <a:gd name="connsiteX25" fmla="*/ 170291 w 281388"/>
                <a:gd name="connsiteY25" fmla="*/ 3437 h 281388"/>
                <a:gd name="connsiteX26" fmla="*/ 264958 w 281388"/>
                <a:gd name="connsiteY26" fmla="*/ 75071 h 281388"/>
                <a:gd name="connsiteX27" fmla="*/ 275007 w 281388"/>
                <a:gd name="connsiteY27" fmla="*/ 182079 h 281388"/>
                <a:gd name="connsiteX28" fmla="*/ 206429 w 281388"/>
                <a:gd name="connsiteY28" fmla="*/ 264847 h 281388"/>
                <a:gd name="connsiteX29" fmla="*/ 140986 w 281388"/>
                <a:gd name="connsiteY29" fmla="*/ 281248 h 28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1388" h="281388">
                  <a:moveTo>
                    <a:pt x="140986" y="281248"/>
                  </a:moveTo>
                  <a:cubicBezTo>
                    <a:pt x="127077" y="281248"/>
                    <a:pt x="113088" y="279158"/>
                    <a:pt x="99421" y="274937"/>
                  </a:cubicBezTo>
                  <a:cubicBezTo>
                    <a:pt x="63564" y="263883"/>
                    <a:pt x="34179" y="239522"/>
                    <a:pt x="16652" y="206359"/>
                  </a:cubicBezTo>
                  <a:cubicBezTo>
                    <a:pt x="-874" y="173195"/>
                    <a:pt x="-4452" y="135167"/>
                    <a:pt x="6603" y="99350"/>
                  </a:cubicBezTo>
                  <a:cubicBezTo>
                    <a:pt x="17657" y="63493"/>
                    <a:pt x="42017" y="34108"/>
                    <a:pt x="75181" y="16582"/>
                  </a:cubicBezTo>
                  <a:cubicBezTo>
                    <a:pt x="95602" y="5768"/>
                    <a:pt x="117590" y="301"/>
                    <a:pt x="140463" y="301"/>
                  </a:cubicBezTo>
                  <a:cubicBezTo>
                    <a:pt x="140584" y="301"/>
                    <a:pt x="140705" y="301"/>
                    <a:pt x="140825" y="301"/>
                  </a:cubicBezTo>
                  <a:cubicBezTo>
                    <a:pt x="142393" y="301"/>
                    <a:pt x="143679" y="1588"/>
                    <a:pt x="143679" y="3156"/>
                  </a:cubicBezTo>
                  <a:lnTo>
                    <a:pt x="143679" y="137619"/>
                  </a:lnTo>
                  <a:lnTo>
                    <a:pt x="228377" y="137619"/>
                  </a:lnTo>
                  <a:cubicBezTo>
                    <a:pt x="229945" y="137619"/>
                    <a:pt x="231231" y="138906"/>
                    <a:pt x="231231" y="140473"/>
                  </a:cubicBezTo>
                  <a:cubicBezTo>
                    <a:pt x="231231" y="142041"/>
                    <a:pt x="229945" y="143327"/>
                    <a:pt x="228377" y="143327"/>
                  </a:cubicBezTo>
                  <a:lnTo>
                    <a:pt x="140785" y="143327"/>
                  </a:lnTo>
                  <a:cubicBezTo>
                    <a:pt x="139217" y="143327"/>
                    <a:pt x="137931" y="142041"/>
                    <a:pt x="137931" y="140473"/>
                  </a:cubicBezTo>
                  <a:lnTo>
                    <a:pt x="137931" y="6050"/>
                  </a:lnTo>
                  <a:cubicBezTo>
                    <a:pt x="116907" y="6412"/>
                    <a:pt x="96687" y="11678"/>
                    <a:pt x="77834" y="21647"/>
                  </a:cubicBezTo>
                  <a:cubicBezTo>
                    <a:pt x="46037" y="38490"/>
                    <a:pt x="22682" y="66669"/>
                    <a:pt x="12070" y="101079"/>
                  </a:cubicBezTo>
                  <a:cubicBezTo>
                    <a:pt x="1457" y="135449"/>
                    <a:pt x="4874" y="171909"/>
                    <a:pt x="21717" y="203706"/>
                  </a:cubicBezTo>
                  <a:cubicBezTo>
                    <a:pt x="38520" y="235502"/>
                    <a:pt x="66739" y="258858"/>
                    <a:pt x="101109" y="269470"/>
                  </a:cubicBezTo>
                  <a:cubicBezTo>
                    <a:pt x="135479" y="280083"/>
                    <a:pt x="171939" y="276666"/>
                    <a:pt x="203776" y="259823"/>
                  </a:cubicBezTo>
                  <a:cubicBezTo>
                    <a:pt x="235573" y="243020"/>
                    <a:pt x="258928" y="214800"/>
                    <a:pt x="269540" y="180431"/>
                  </a:cubicBezTo>
                  <a:cubicBezTo>
                    <a:pt x="280153" y="146061"/>
                    <a:pt x="276736" y="109601"/>
                    <a:pt x="259893" y="77764"/>
                  </a:cubicBezTo>
                  <a:cubicBezTo>
                    <a:pt x="241241" y="42470"/>
                    <a:pt x="208077" y="17386"/>
                    <a:pt x="168924" y="9025"/>
                  </a:cubicBezTo>
                  <a:cubicBezTo>
                    <a:pt x="167838" y="8783"/>
                    <a:pt x="166994" y="7939"/>
                    <a:pt x="166713" y="6854"/>
                  </a:cubicBezTo>
                  <a:cubicBezTo>
                    <a:pt x="166472" y="5768"/>
                    <a:pt x="166874" y="4643"/>
                    <a:pt x="167718" y="3960"/>
                  </a:cubicBezTo>
                  <a:cubicBezTo>
                    <a:pt x="168482" y="3357"/>
                    <a:pt x="169446" y="3196"/>
                    <a:pt x="170291" y="3437"/>
                  </a:cubicBezTo>
                  <a:cubicBezTo>
                    <a:pt x="211012" y="12200"/>
                    <a:pt x="245502" y="38329"/>
                    <a:pt x="264958" y="75071"/>
                  </a:cubicBezTo>
                  <a:cubicBezTo>
                    <a:pt x="282484" y="108234"/>
                    <a:pt x="286062" y="146222"/>
                    <a:pt x="275007" y="182079"/>
                  </a:cubicBezTo>
                  <a:cubicBezTo>
                    <a:pt x="263953" y="217936"/>
                    <a:pt x="239593" y="247321"/>
                    <a:pt x="206429" y="264847"/>
                  </a:cubicBezTo>
                  <a:cubicBezTo>
                    <a:pt x="185928" y="275741"/>
                    <a:pt x="163537" y="281248"/>
                    <a:pt x="140986" y="281248"/>
                  </a:cubicBezTo>
                  <a:close/>
                </a:path>
              </a:pathLst>
            </a:custGeom>
            <a:grpFill/>
            <a:ln w="9525"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7BAB6203-81AE-B84E-9198-F63F50AED45D}"/>
              </a:ext>
            </a:extLst>
          </p:cNvPr>
          <p:cNvSpPr txBox="1"/>
          <p:nvPr/>
        </p:nvSpPr>
        <p:spPr>
          <a:xfrm>
            <a:off x="9467850" y="6556380"/>
            <a:ext cx="3363310" cy="189187"/>
          </a:xfrm>
          <a:prstGeom prst="rect">
            <a:avLst/>
          </a:prstGeom>
          <a:noFill/>
        </p:spPr>
        <p:txBody>
          <a:bodyPr wrap="square" lIns="0" tIns="0" rIns="0" bIns="0" rtlCol="0">
            <a:noAutofit/>
          </a:bodyPr>
          <a:lstStyle/>
          <a:p>
            <a:pPr>
              <a:lnSpc>
                <a:spcPct val="90000"/>
              </a:lnSpc>
              <a:spcBef>
                <a:spcPts val="200"/>
              </a:spcBef>
              <a:spcAft>
                <a:spcPts val="200"/>
              </a:spcAft>
            </a:pPr>
            <a:r>
              <a:rPr lang="en-US" sz="800" kern="100" dirty="0">
                <a:latin typeface="+mj-lt"/>
              </a:rPr>
              <a:t>https://</a:t>
            </a:r>
            <a:r>
              <a:rPr lang="en-US" sz="800" kern="100" dirty="0" err="1">
                <a:latin typeface="+mj-lt"/>
              </a:rPr>
              <a:t>en.wikipedia.org</a:t>
            </a:r>
            <a:r>
              <a:rPr lang="en-US" sz="800" kern="100" dirty="0">
                <a:latin typeface="+mj-lt"/>
              </a:rPr>
              <a:t>/wiki/</a:t>
            </a:r>
            <a:r>
              <a:rPr lang="en-US" sz="800" kern="100" dirty="0" err="1">
                <a:latin typeface="+mj-lt"/>
              </a:rPr>
              <a:t>Infrastructure_as_code</a:t>
            </a:r>
            <a:endParaRPr lang="en-US" sz="800" kern="100" dirty="0">
              <a:latin typeface="+mj-lt"/>
            </a:endParaRPr>
          </a:p>
        </p:txBody>
      </p:sp>
    </p:spTree>
    <p:extLst>
      <p:ext uri="{BB962C8B-B14F-4D97-AF65-F5344CB8AC3E}">
        <p14:creationId xmlns:p14="http://schemas.microsoft.com/office/powerpoint/2010/main" val="2616823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1879-E043-6B4C-B6CB-7AD0B7695A8D}"/>
              </a:ext>
            </a:extLst>
          </p:cNvPr>
          <p:cNvSpPr>
            <a:spLocks noGrp="1"/>
          </p:cNvSpPr>
          <p:nvPr>
            <p:ph type="title"/>
          </p:nvPr>
        </p:nvSpPr>
        <p:spPr/>
        <p:txBody>
          <a:bodyPr/>
          <a:lstStyle/>
          <a:p>
            <a:r>
              <a:rPr lang="en-US" dirty="0"/>
              <a:t>Two Main Approaches</a:t>
            </a:r>
          </a:p>
        </p:txBody>
      </p:sp>
      <p:sp>
        <p:nvSpPr>
          <p:cNvPr id="3" name="Text Placeholder 2">
            <a:extLst>
              <a:ext uri="{FF2B5EF4-FFF2-40B4-BE49-F238E27FC236}">
                <a16:creationId xmlns:a16="http://schemas.microsoft.com/office/drawing/2014/main" id="{F18413DB-E783-C34E-873C-E19A0A4E5095}"/>
              </a:ext>
            </a:extLst>
          </p:cNvPr>
          <p:cNvSpPr>
            <a:spLocks noGrp="1"/>
          </p:cNvSpPr>
          <p:nvPr>
            <p:ph type="body" idx="13"/>
          </p:nvPr>
        </p:nvSpPr>
        <p:spPr/>
        <p:txBody>
          <a:bodyPr/>
          <a:lstStyle/>
          <a:p>
            <a:endParaRPr lang="en-US" dirty="0"/>
          </a:p>
        </p:txBody>
      </p:sp>
      <p:cxnSp>
        <p:nvCxnSpPr>
          <p:cNvPr id="4" name="Straight Connector 3">
            <a:extLst>
              <a:ext uri="{FF2B5EF4-FFF2-40B4-BE49-F238E27FC236}">
                <a16:creationId xmlns:a16="http://schemas.microsoft.com/office/drawing/2014/main" id="{59D64FF5-0586-D346-896D-8B810E60B404}"/>
              </a:ext>
            </a:extLst>
          </p:cNvPr>
          <p:cNvCxnSpPr>
            <a:cxnSpLocks/>
          </p:cNvCxnSpPr>
          <p:nvPr/>
        </p:nvCxnSpPr>
        <p:spPr>
          <a:xfrm>
            <a:off x="6096000" y="3065780"/>
            <a:ext cx="0" cy="81534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064A7-C759-CE49-8D8C-6A3B765CCC6F}"/>
              </a:ext>
            </a:extLst>
          </p:cNvPr>
          <p:cNvSpPr/>
          <p:nvPr/>
        </p:nvSpPr>
        <p:spPr>
          <a:xfrm>
            <a:off x="0" y="4521200"/>
            <a:ext cx="12192000"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latin typeface="+mj-lt"/>
                <a:cs typeface="Arial" panose="020B0604020202020204" pitchFamily="34" charset="0"/>
              </a:rPr>
              <a:t>Declarative API – you define the desired end-state – it</a:t>
            </a:r>
            <a:br>
              <a:rPr lang="en-US" sz="2400" b="1" dirty="0">
                <a:solidFill>
                  <a:schemeClr val="accent1"/>
                </a:solidFill>
                <a:latin typeface="+mj-lt"/>
                <a:cs typeface="Arial" panose="020B0604020202020204" pitchFamily="34" charset="0"/>
              </a:rPr>
            </a:br>
            <a:r>
              <a:rPr lang="en-US" sz="2400" b="1" dirty="0">
                <a:solidFill>
                  <a:schemeClr val="accent1"/>
                </a:solidFill>
                <a:latin typeface="+mj-lt"/>
                <a:cs typeface="Arial" panose="020B0604020202020204" pitchFamily="34" charset="0"/>
              </a:rPr>
              <a:t>fills in the details on “how to get there”</a:t>
            </a:r>
          </a:p>
        </p:txBody>
      </p:sp>
      <p:sp>
        <p:nvSpPr>
          <p:cNvPr id="6" name="Rectangle: Rounded Corners 3">
            <a:extLst>
              <a:ext uri="{FF2B5EF4-FFF2-40B4-BE49-F238E27FC236}">
                <a16:creationId xmlns:a16="http://schemas.microsoft.com/office/drawing/2014/main" id="{F0D4E64E-6F9C-9D44-BDF1-06D9D42F40D6}"/>
              </a:ext>
            </a:extLst>
          </p:cNvPr>
          <p:cNvSpPr/>
          <p:nvPr/>
        </p:nvSpPr>
        <p:spPr>
          <a:xfrm>
            <a:off x="906684" y="2894592"/>
            <a:ext cx="4665442" cy="1088961"/>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lvl="0" algn="ctr">
              <a:defRPr/>
            </a:pPr>
            <a:r>
              <a:rPr lang="en-US" sz="2200" dirty="0">
                <a:solidFill>
                  <a:schemeClr val="tx2">
                    <a:lumMod val="25000"/>
                  </a:schemeClr>
                </a:solidFill>
                <a:latin typeface="+mj-lt"/>
              </a:rPr>
              <a:t>Tell the system </a:t>
            </a:r>
            <a:r>
              <a:rPr lang="en-US" sz="2200" b="1" dirty="0">
                <a:solidFill>
                  <a:schemeClr val="tx2">
                    <a:lumMod val="25000"/>
                  </a:schemeClr>
                </a:solidFill>
                <a:latin typeface="+mj-lt"/>
              </a:rPr>
              <a:t>HOW </a:t>
            </a:r>
            <a:r>
              <a:rPr lang="en-US" sz="2200" dirty="0">
                <a:solidFill>
                  <a:schemeClr val="tx2">
                    <a:lumMod val="25000"/>
                  </a:schemeClr>
                </a:solidFill>
                <a:latin typeface="+mj-lt"/>
              </a:rPr>
              <a:t>to do something – every step of the way</a:t>
            </a:r>
          </a:p>
        </p:txBody>
      </p:sp>
      <p:sp>
        <p:nvSpPr>
          <p:cNvPr id="7" name="Rectangle: Rounded Corners 4">
            <a:extLst>
              <a:ext uri="{FF2B5EF4-FFF2-40B4-BE49-F238E27FC236}">
                <a16:creationId xmlns:a16="http://schemas.microsoft.com/office/drawing/2014/main" id="{6492DE55-512C-E64D-A2D1-9AE40B0A814D}"/>
              </a:ext>
            </a:extLst>
          </p:cNvPr>
          <p:cNvSpPr/>
          <p:nvPr/>
        </p:nvSpPr>
        <p:spPr>
          <a:xfrm>
            <a:off x="6506941" y="2894592"/>
            <a:ext cx="4402359" cy="1088961"/>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r>
              <a:rPr lang="en-US" sz="2200" dirty="0">
                <a:solidFill>
                  <a:schemeClr val="tx2">
                    <a:lumMod val="25000"/>
                  </a:schemeClr>
                </a:solidFill>
                <a:latin typeface="+mj-lt"/>
              </a:rPr>
              <a:t>Tell the system </a:t>
            </a:r>
            <a:r>
              <a:rPr lang="en-US" sz="2200" b="1" dirty="0">
                <a:solidFill>
                  <a:schemeClr val="tx2">
                    <a:lumMod val="25000"/>
                  </a:schemeClr>
                </a:solidFill>
                <a:latin typeface="+mj-lt"/>
              </a:rPr>
              <a:t>WHAT</a:t>
            </a:r>
            <a:r>
              <a:rPr lang="en-US" sz="2200" dirty="0">
                <a:solidFill>
                  <a:schemeClr val="tx2">
                    <a:lumMod val="25000"/>
                  </a:schemeClr>
                </a:solidFill>
                <a:latin typeface="+mj-lt"/>
              </a:rPr>
              <a:t> you want, and let it figure out </a:t>
            </a:r>
            <a:r>
              <a:rPr lang="en-US" sz="2200" b="1" dirty="0">
                <a:solidFill>
                  <a:schemeClr val="tx2">
                    <a:lumMod val="25000"/>
                  </a:schemeClr>
                </a:solidFill>
                <a:latin typeface="+mj-lt"/>
              </a:rPr>
              <a:t>HOW</a:t>
            </a:r>
            <a:r>
              <a:rPr lang="en-US" sz="2200" dirty="0">
                <a:solidFill>
                  <a:schemeClr val="tx2">
                    <a:lumMod val="25000"/>
                  </a:schemeClr>
                </a:solidFill>
                <a:latin typeface="+mj-lt"/>
              </a:rPr>
              <a:t> to do it</a:t>
            </a:r>
          </a:p>
        </p:txBody>
      </p:sp>
      <p:sp>
        <p:nvSpPr>
          <p:cNvPr id="8" name="Rectangle: Rounded Corners 11">
            <a:extLst>
              <a:ext uri="{FF2B5EF4-FFF2-40B4-BE49-F238E27FC236}">
                <a16:creationId xmlns:a16="http://schemas.microsoft.com/office/drawing/2014/main" id="{49ECF1CE-A17E-9E40-985E-9A539AEDB855}"/>
              </a:ext>
            </a:extLst>
          </p:cNvPr>
          <p:cNvSpPr/>
          <p:nvPr/>
        </p:nvSpPr>
        <p:spPr>
          <a:xfrm>
            <a:off x="0" y="2056493"/>
            <a:ext cx="12192000" cy="630464"/>
          </a:xfrm>
          <a:prstGeom prst="roundRect">
            <a:avLst>
              <a:gd name="adj" fmla="val 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endParaRPr lang="en-US" sz="2400" b="1" dirty="0">
              <a:solidFill>
                <a:schemeClr val="bg1"/>
              </a:solidFill>
              <a:latin typeface="+mj-lt"/>
            </a:endParaRPr>
          </a:p>
        </p:txBody>
      </p:sp>
      <p:sp>
        <p:nvSpPr>
          <p:cNvPr id="9" name="Rectangle: Rounded Corners 7">
            <a:extLst>
              <a:ext uri="{FF2B5EF4-FFF2-40B4-BE49-F238E27FC236}">
                <a16:creationId xmlns:a16="http://schemas.microsoft.com/office/drawing/2014/main" id="{8F5A6757-E15C-2341-B2C1-F245A25F552C}"/>
              </a:ext>
            </a:extLst>
          </p:cNvPr>
          <p:cNvSpPr/>
          <p:nvPr/>
        </p:nvSpPr>
        <p:spPr>
          <a:xfrm>
            <a:off x="2035809" y="2191656"/>
            <a:ext cx="2645316" cy="36013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r>
              <a:rPr lang="en-US" sz="2400" b="1" dirty="0">
                <a:solidFill>
                  <a:schemeClr val="bg1"/>
                </a:solidFill>
                <a:latin typeface="+mj-lt"/>
              </a:rPr>
              <a:t>IMPERATIVE</a:t>
            </a:r>
          </a:p>
        </p:txBody>
      </p:sp>
      <p:sp>
        <p:nvSpPr>
          <p:cNvPr id="10" name="Rectangle: Rounded Corners 8">
            <a:extLst>
              <a:ext uri="{FF2B5EF4-FFF2-40B4-BE49-F238E27FC236}">
                <a16:creationId xmlns:a16="http://schemas.microsoft.com/office/drawing/2014/main" id="{A63AD7B6-1B75-A148-97D9-91B9F3417503}"/>
              </a:ext>
            </a:extLst>
          </p:cNvPr>
          <p:cNvSpPr/>
          <p:nvPr/>
        </p:nvSpPr>
        <p:spPr>
          <a:xfrm>
            <a:off x="7504524" y="2191656"/>
            <a:ext cx="2645316" cy="36013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r>
              <a:rPr lang="en-US" sz="2400" b="1" dirty="0">
                <a:solidFill>
                  <a:schemeClr val="bg1"/>
                </a:solidFill>
                <a:latin typeface="+mj-lt"/>
              </a:rPr>
              <a:t>DECLARATIVE</a:t>
            </a:r>
          </a:p>
        </p:txBody>
      </p:sp>
      <p:sp>
        <p:nvSpPr>
          <p:cNvPr id="11" name="Oval 10">
            <a:extLst>
              <a:ext uri="{FF2B5EF4-FFF2-40B4-BE49-F238E27FC236}">
                <a16:creationId xmlns:a16="http://schemas.microsoft.com/office/drawing/2014/main" id="{EF40DBEC-921B-7948-88F7-D2F0FA6659AC}"/>
              </a:ext>
            </a:extLst>
          </p:cNvPr>
          <p:cNvSpPr/>
          <p:nvPr/>
        </p:nvSpPr>
        <p:spPr>
          <a:xfrm>
            <a:off x="5524500" y="1800225"/>
            <a:ext cx="1143000" cy="1143000"/>
          </a:xfrm>
          <a:prstGeom prst="ellipse">
            <a:avLst/>
          </a:prstGeom>
          <a:ln w="127000">
            <a:solidFill>
              <a:schemeClr val="accent1">
                <a:lumMod val="7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b="1" kern="100" dirty="0">
                <a:solidFill>
                  <a:schemeClr val="bg1"/>
                </a:solidFill>
                <a:latin typeface="+mj-lt"/>
              </a:rPr>
              <a:t>VS</a:t>
            </a:r>
          </a:p>
        </p:txBody>
      </p:sp>
    </p:spTree>
    <p:extLst>
      <p:ext uri="{BB962C8B-B14F-4D97-AF65-F5344CB8AC3E}">
        <p14:creationId xmlns:p14="http://schemas.microsoft.com/office/powerpoint/2010/main" val="2081987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0FF6B370-97C2-4FF0-A6CB-34A049F5EE5A}"/>
              </a:ext>
            </a:extLst>
          </p:cNvPr>
          <p:cNvSpPr/>
          <p:nvPr/>
        </p:nvSpPr>
        <p:spPr>
          <a:xfrm>
            <a:off x="0" y="1930855"/>
            <a:ext cx="4851400" cy="2653390"/>
          </a:xfrm>
          <a:prstGeom prst="roundRect">
            <a:avLst>
              <a:gd name="adj" fmla="val 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endParaRPr lang="en-US" sz="2400" b="1" dirty="0">
              <a:solidFill>
                <a:schemeClr val="bg1"/>
              </a:solidFill>
              <a:latin typeface="+mj-lt"/>
            </a:endParaRPr>
          </a:p>
        </p:txBody>
      </p:sp>
      <p:sp>
        <p:nvSpPr>
          <p:cNvPr id="2" name="Title 1">
            <a:extLst>
              <a:ext uri="{FF2B5EF4-FFF2-40B4-BE49-F238E27FC236}">
                <a16:creationId xmlns:a16="http://schemas.microsoft.com/office/drawing/2014/main" id="{4EEC44E2-E3EB-4C37-B3F7-5A9D68B3E00C}"/>
              </a:ext>
            </a:extLst>
          </p:cNvPr>
          <p:cNvSpPr>
            <a:spLocks noGrp="1"/>
          </p:cNvSpPr>
          <p:nvPr>
            <p:ph type="title"/>
          </p:nvPr>
        </p:nvSpPr>
        <p:spPr/>
        <p:txBody>
          <a:bodyPr/>
          <a:lstStyle/>
          <a:p>
            <a:r>
              <a:rPr lang="en-US" dirty="0"/>
              <a:t>Declarative Benefits</a:t>
            </a:r>
          </a:p>
        </p:txBody>
      </p:sp>
      <p:sp>
        <p:nvSpPr>
          <p:cNvPr id="18" name="Rectangle 17">
            <a:extLst>
              <a:ext uri="{FF2B5EF4-FFF2-40B4-BE49-F238E27FC236}">
                <a16:creationId xmlns:a16="http://schemas.microsoft.com/office/drawing/2014/main" id="{15A5E3A3-82F6-45A3-9A66-5C0B2F9318C0}"/>
              </a:ext>
            </a:extLst>
          </p:cNvPr>
          <p:cNvSpPr/>
          <p:nvPr/>
        </p:nvSpPr>
        <p:spPr>
          <a:xfrm>
            <a:off x="5981700" y="1969910"/>
            <a:ext cx="5539738" cy="25752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1200"/>
              </a:spcAft>
            </a:pPr>
            <a:r>
              <a:rPr lang="en-US" sz="2000" b="1" dirty="0">
                <a:solidFill>
                  <a:schemeClr val="tx1"/>
                </a:solidFill>
                <a:latin typeface="+mj-lt"/>
              </a:rPr>
              <a:t>Benefits</a:t>
            </a:r>
            <a:endParaRPr lang="en-US" sz="1600" b="1" dirty="0">
              <a:solidFill>
                <a:schemeClr val="tx1"/>
              </a:solidFill>
              <a:latin typeface="+mj-lt"/>
            </a:endParaRPr>
          </a:p>
          <a:p>
            <a:pPr marL="342900" indent="-228600">
              <a:spcAft>
                <a:spcPts val="600"/>
              </a:spcAft>
              <a:buFont typeface="Arial" panose="020B0604020202020204" pitchFamily="34" charset="0"/>
              <a:buChar char="•"/>
            </a:pPr>
            <a:r>
              <a:rPr lang="en-US" dirty="0">
                <a:solidFill>
                  <a:schemeClr val="tx1"/>
                </a:solidFill>
                <a:latin typeface="+mj-lt"/>
              </a:rPr>
              <a:t>Minimizes need for TMOS domain expertise</a:t>
            </a:r>
          </a:p>
          <a:p>
            <a:pPr marL="342900" indent="-228600">
              <a:spcAft>
                <a:spcPts val="600"/>
              </a:spcAft>
              <a:buFont typeface="Arial" panose="020B0604020202020204" pitchFamily="34" charset="0"/>
              <a:buChar char="•"/>
            </a:pPr>
            <a:r>
              <a:rPr lang="en-US" dirty="0">
                <a:solidFill>
                  <a:schemeClr val="tx1"/>
                </a:solidFill>
                <a:latin typeface="+mj-lt"/>
              </a:rPr>
              <a:t>Speeds dev time</a:t>
            </a:r>
          </a:p>
          <a:p>
            <a:pPr marL="342900" indent="-228600">
              <a:spcAft>
                <a:spcPts val="600"/>
              </a:spcAft>
              <a:buFont typeface="Arial" panose="020B0604020202020204" pitchFamily="34" charset="0"/>
              <a:buChar char="•"/>
            </a:pPr>
            <a:r>
              <a:rPr lang="en-US" dirty="0">
                <a:solidFill>
                  <a:schemeClr val="tx1"/>
                </a:solidFill>
                <a:latin typeface="+mj-lt"/>
              </a:rPr>
              <a:t>Requires few API calls </a:t>
            </a:r>
          </a:p>
          <a:p>
            <a:pPr marL="342900" indent="-228600">
              <a:spcAft>
                <a:spcPts val="600"/>
              </a:spcAft>
              <a:buFont typeface="Arial" panose="020B0604020202020204" pitchFamily="34" charset="0"/>
              <a:buChar char="•"/>
            </a:pPr>
            <a:r>
              <a:rPr lang="en-US" dirty="0">
                <a:solidFill>
                  <a:schemeClr val="tx1"/>
                </a:solidFill>
                <a:latin typeface="+mj-lt"/>
              </a:rPr>
              <a:t>Minimizes deployment errors</a:t>
            </a:r>
          </a:p>
          <a:p>
            <a:pPr marL="342900" indent="-228600">
              <a:spcAft>
                <a:spcPts val="600"/>
              </a:spcAft>
              <a:buFont typeface="Arial" panose="020B0604020202020204" pitchFamily="34" charset="0"/>
              <a:buChar char="•"/>
            </a:pPr>
            <a:r>
              <a:rPr lang="en-US" dirty="0">
                <a:solidFill>
                  <a:schemeClr val="tx1"/>
                </a:solidFill>
                <a:latin typeface="+mj-lt"/>
              </a:rPr>
              <a:t>Eases integration int A&amp;O systems</a:t>
            </a:r>
          </a:p>
          <a:p>
            <a:pPr marL="342900" indent="-228600">
              <a:spcAft>
                <a:spcPts val="600"/>
              </a:spcAft>
              <a:buFont typeface="Arial" panose="020B0604020202020204" pitchFamily="34" charset="0"/>
              <a:buChar char="•"/>
            </a:pPr>
            <a:r>
              <a:rPr lang="en-US" dirty="0">
                <a:solidFill>
                  <a:schemeClr val="tx1"/>
                </a:solidFill>
                <a:latin typeface="+mj-lt"/>
              </a:rPr>
              <a:t>Repeatable and enforces policy compliance</a:t>
            </a:r>
          </a:p>
        </p:txBody>
      </p:sp>
      <p:grpSp>
        <p:nvGrpSpPr>
          <p:cNvPr id="25" name="Group 24">
            <a:extLst>
              <a:ext uri="{FF2B5EF4-FFF2-40B4-BE49-F238E27FC236}">
                <a16:creationId xmlns:a16="http://schemas.microsoft.com/office/drawing/2014/main" id="{FA641056-4ED7-4D7F-85B6-352B2087CDE1}"/>
              </a:ext>
            </a:extLst>
          </p:cNvPr>
          <p:cNvGrpSpPr/>
          <p:nvPr/>
        </p:nvGrpSpPr>
        <p:grpSpPr>
          <a:xfrm>
            <a:off x="5219700" y="2179638"/>
            <a:ext cx="219733" cy="2155825"/>
            <a:chOff x="5219700" y="2179638"/>
            <a:chExt cx="219733" cy="2155825"/>
          </a:xfrm>
        </p:grpSpPr>
        <p:cxnSp>
          <p:nvCxnSpPr>
            <p:cNvPr id="21" name="Straight Connector 20">
              <a:extLst>
                <a:ext uri="{FF2B5EF4-FFF2-40B4-BE49-F238E27FC236}">
                  <a16:creationId xmlns:a16="http://schemas.microsoft.com/office/drawing/2014/main" id="{82DA5941-F2F7-4866-8E40-67A323ACB55D}"/>
                </a:ext>
              </a:extLst>
            </p:cNvPr>
            <p:cNvCxnSpPr>
              <a:cxnSpLocks/>
            </p:cNvCxnSpPr>
            <p:nvPr/>
          </p:nvCxnSpPr>
          <p:spPr>
            <a:xfrm>
              <a:off x="5219700" y="2179638"/>
              <a:ext cx="0" cy="2155825"/>
            </a:xfrm>
            <a:prstGeom prst="line">
              <a:avLst/>
            </a:prstGeom>
            <a:ln w="127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 name="Isosceles Triangle 22">
              <a:extLst>
                <a:ext uri="{FF2B5EF4-FFF2-40B4-BE49-F238E27FC236}">
                  <a16:creationId xmlns:a16="http://schemas.microsoft.com/office/drawing/2014/main" id="{05D3A480-DFAD-4B6C-9043-7352620F19C0}"/>
                </a:ext>
              </a:extLst>
            </p:cNvPr>
            <p:cNvSpPr/>
            <p:nvPr/>
          </p:nvSpPr>
          <p:spPr>
            <a:xfrm rot="5400000">
              <a:off x="5124779" y="3147684"/>
              <a:ext cx="409575" cy="219733"/>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90000"/>
                </a:lnSpc>
                <a:spcBef>
                  <a:spcPts val="200"/>
                </a:spcBef>
                <a:spcAft>
                  <a:spcPts val="200"/>
                </a:spcAft>
              </a:pPr>
              <a:endParaRPr lang="en-US" kern="100" dirty="0" err="1">
                <a:solidFill>
                  <a:schemeClr val="bg1"/>
                </a:solidFill>
                <a:latin typeface="+mj-lt"/>
              </a:endParaRPr>
            </a:p>
          </p:txBody>
        </p:sp>
      </p:grpSp>
      <p:sp>
        <p:nvSpPr>
          <p:cNvPr id="24" name="Graphic 1163">
            <a:extLst>
              <a:ext uri="{FF2B5EF4-FFF2-40B4-BE49-F238E27FC236}">
                <a16:creationId xmlns:a16="http://schemas.microsoft.com/office/drawing/2014/main" id="{6934BABF-5466-484D-928A-DB1D4F5C4864}"/>
              </a:ext>
            </a:extLst>
          </p:cNvPr>
          <p:cNvSpPr/>
          <p:nvPr/>
        </p:nvSpPr>
        <p:spPr>
          <a:xfrm>
            <a:off x="669924" y="2094953"/>
            <a:ext cx="556895" cy="556895"/>
          </a:xfrm>
          <a:custGeom>
            <a:avLst/>
            <a:gdLst>
              <a:gd name="connsiteX0" fmla="*/ 230751 w 280585"/>
              <a:gd name="connsiteY0" fmla="*/ 32895 h 280585"/>
              <a:gd name="connsiteX1" fmla="*/ 228259 w 280585"/>
              <a:gd name="connsiteY1" fmla="*/ 32131 h 280585"/>
              <a:gd name="connsiteX2" fmla="*/ 226209 w 280585"/>
              <a:gd name="connsiteY2" fmla="*/ 33618 h 280585"/>
              <a:gd name="connsiteX3" fmla="*/ 117513 w 280585"/>
              <a:gd name="connsiteY3" fmla="*/ 192804 h 280585"/>
              <a:gd name="connsiteX4" fmla="*/ 62521 w 280585"/>
              <a:gd name="connsiteY4" fmla="*/ 115864 h 280585"/>
              <a:gd name="connsiteX5" fmla="*/ 58541 w 280585"/>
              <a:gd name="connsiteY5" fmla="*/ 115181 h 280585"/>
              <a:gd name="connsiteX6" fmla="*/ 57858 w 280585"/>
              <a:gd name="connsiteY6" fmla="*/ 119161 h 280585"/>
              <a:gd name="connsiteX7" fmla="*/ 115181 w 280585"/>
              <a:gd name="connsiteY7" fmla="*/ 199397 h 280585"/>
              <a:gd name="connsiteX8" fmla="*/ 117553 w 280585"/>
              <a:gd name="connsiteY8" fmla="*/ 200603 h 280585"/>
              <a:gd name="connsiteX9" fmla="*/ 119884 w 280585"/>
              <a:gd name="connsiteY9" fmla="*/ 199357 h 280585"/>
              <a:gd name="connsiteX10" fmla="*/ 229304 w 280585"/>
              <a:gd name="connsiteY10" fmla="*/ 39206 h 280585"/>
              <a:gd name="connsiteX11" fmla="*/ 275171 w 280585"/>
              <a:gd name="connsiteY11" fmla="*/ 140466 h 280585"/>
              <a:gd name="connsiteX12" fmla="*/ 140466 w 280585"/>
              <a:gd name="connsiteY12" fmla="*/ 275171 h 280585"/>
              <a:gd name="connsiteX13" fmla="*/ 5761 w 280585"/>
              <a:gd name="connsiteY13" fmla="*/ 140466 h 280585"/>
              <a:gd name="connsiteX14" fmla="*/ 140466 w 280585"/>
              <a:gd name="connsiteY14" fmla="*/ 5761 h 280585"/>
              <a:gd name="connsiteX15" fmla="*/ 203618 w 280585"/>
              <a:gd name="connsiteY15" fmla="*/ 21478 h 280585"/>
              <a:gd name="connsiteX16" fmla="*/ 207477 w 280585"/>
              <a:gd name="connsiteY16" fmla="*/ 20313 h 280585"/>
              <a:gd name="connsiteX17" fmla="*/ 206311 w 280585"/>
              <a:gd name="connsiteY17" fmla="*/ 16454 h 280585"/>
              <a:gd name="connsiteX18" fmla="*/ 140466 w 280585"/>
              <a:gd name="connsiteY18" fmla="*/ 13 h 280585"/>
              <a:gd name="connsiteX19" fmla="*/ 13 w 280585"/>
              <a:gd name="connsiteY19" fmla="*/ 140466 h 280585"/>
              <a:gd name="connsiteX20" fmla="*/ 140466 w 280585"/>
              <a:gd name="connsiteY20" fmla="*/ 280919 h 280585"/>
              <a:gd name="connsiteX21" fmla="*/ 280919 w 280585"/>
              <a:gd name="connsiteY21" fmla="*/ 140466 h 280585"/>
              <a:gd name="connsiteX22" fmla="*/ 230751 w 280585"/>
              <a:gd name="connsiteY22" fmla="*/ 32895 h 28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0585" h="280585">
                <a:moveTo>
                  <a:pt x="230751" y="32895"/>
                </a:moveTo>
                <a:cubicBezTo>
                  <a:pt x="230108" y="32252"/>
                  <a:pt x="229184" y="31970"/>
                  <a:pt x="228259" y="32131"/>
                </a:cubicBezTo>
                <a:cubicBezTo>
                  <a:pt x="227375" y="32292"/>
                  <a:pt x="226611" y="32855"/>
                  <a:pt x="226209" y="33618"/>
                </a:cubicBezTo>
                <a:lnTo>
                  <a:pt x="117513" y="192804"/>
                </a:lnTo>
                <a:lnTo>
                  <a:pt x="62521" y="115864"/>
                </a:lnTo>
                <a:cubicBezTo>
                  <a:pt x="61596" y="114578"/>
                  <a:pt x="59788" y="114297"/>
                  <a:pt x="58541" y="115181"/>
                </a:cubicBezTo>
                <a:cubicBezTo>
                  <a:pt x="57255" y="116106"/>
                  <a:pt x="56974" y="117874"/>
                  <a:pt x="57858" y="119161"/>
                </a:cubicBezTo>
                <a:lnTo>
                  <a:pt x="115181" y="199397"/>
                </a:lnTo>
                <a:cubicBezTo>
                  <a:pt x="115744" y="200160"/>
                  <a:pt x="116508" y="200643"/>
                  <a:pt x="117553" y="200603"/>
                </a:cubicBezTo>
                <a:cubicBezTo>
                  <a:pt x="118477" y="200603"/>
                  <a:pt x="119362" y="200120"/>
                  <a:pt x="119884" y="199357"/>
                </a:cubicBezTo>
                <a:lnTo>
                  <a:pt x="229304" y="39206"/>
                </a:lnTo>
                <a:cubicBezTo>
                  <a:pt x="258488" y="64853"/>
                  <a:pt x="275171" y="101554"/>
                  <a:pt x="275171" y="140466"/>
                </a:cubicBezTo>
                <a:cubicBezTo>
                  <a:pt x="275171" y="214753"/>
                  <a:pt x="214753" y="275171"/>
                  <a:pt x="140466" y="275171"/>
                </a:cubicBezTo>
                <a:cubicBezTo>
                  <a:pt x="66179" y="275171"/>
                  <a:pt x="5761" y="214753"/>
                  <a:pt x="5761" y="140466"/>
                </a:cubicBezTo>
                <a:cubicBezTo>
                  <a:pt x="5761" y="66179"/>
                  <a:pt x="66179" y="5761"/>
                  <a:pt x="140466" y="5761"/>
                </a:cubicBezTo>
                <a:cubicBezTo>
                  <a:pt x="162454" y="5761"/>
                  <a:pt x="184282" y="11188"/>
                  <a:pt x="203618" y="21478"/>
                </a:cubicBezTo>
                <a:cubicBezTo>
                  <a:pt x="205024" y="22242"/>
                  <a:pt x="206753" y="21679"/>
                  <a:pt x="207477" y="20313"/>
                </a:cubicBezTo>
                <a:cubicBezTo>
                  <a:pt x="208200" y="18906"/>
                  <a:pt x="207678" y="17177"/>
                  <a:pt x="206311" y="16454"/>
                </a:cubicBezTo>
                <a:cubicBezTo>
                  <a:pt x="186131" y="5680"/>
                  <a:pt x="163379" y="13"/>
                  <a:pt x="140466" y="13"/>
                </a:cubicBezTo>
                <a:cubicBezTo>
                  <a:pt x="63003" y="13"/>
                  <a:pt x="13" y="63003"/>
                  <a:pt x="13" y="140466"/>
                </a:cubicBezTo>
                <a:cubicBezTo>
                  <a:pt x="13" y="217928"/>
                  <a:pt x="63003" y="280919"/>
                  <a:pt x="140466" y="280919"/>
                </a:cubicBezTo>
                <a:cubicBezTo>
                  <a:pt x="217928" y="280919"/>
                  <a:pt x="280919" y="217888"/>
                  <a:pt x="280919" y="140466"/>
                </a:cubicBezTo>
                <a:cubicBezTo>
                  <a:pt x="280919" y="98860"/>
                  <a:pt x="262629" y="59707"/>
                  <a:pt x="230751" y="32895"/>
                </a:cubicBezTo>
                <a:close/>
              </a:path>
            </a:pathLst>
          </a:custGeom>
          <a:solidFill>
            <a:schemeClr val="bg1"/>
          </a:solidFill>
          <a:ln w="39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Rectangle 25">
            <a:extLst>
              <a:ext uri="{FF2B5EF4-FFF2-40B4-BE49-F238E27FC236}">
                <a16:creationId xmlns:a16="http://schemas.microsoft.com/office/drawing/2014/main" id="{AD0D214B-A469-4D28-8E6A-840E40ABFF18}"/>
              </a:ext>
            </a:extLst>
          </p:cNvPr>
          <p:cNvSpPr/>
          <p:nvPr/>
        </p:nvSpPr>
        <p:spPr>
          <a:xfrm>
            <a:off x="0" y="5054600"/>
            <a:ext cx="12192000" cy="838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latin typeface="+mj-lt"/>
                <a:cs typeface="Arial" panose="020B0604020202020204" pitchFamily="34" charset="0"/>
              </a:rPr>
              <a:t>Declarative API – replace numerous API calls with one declarative API</a:t>
            </a:r>
          </a:p>
        </p:txBody>
      </p:sp>
      <p:sp>
        <p:nvSpPr>
          <p:cNvPr id="27" name="Rectangle: Rounded Corners 26">
            <a:extLst>
              <a:ext uri="{FF2B5EF4-FFF2-40B4-BE49-F238E27FC236}">
                <a16:creationId xmlns:a16="http://schemas.microsoft.com/office/drawing/2014/main" id="{56170749-15F0-4E1E-B37B-682DD8E3E798}"/>
              </a:ext>
            </a:extLst>
          </p:cNvPr>
          <p:cNvSpPr/>
          <p:nvPr/>
        </p:nvSpPr>
        <p:spPr>
          <a:xfrm>
            <a:off x="669924" y="3255129"/>
            <a:ext cx="3787777" cy="1088961"/>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spcAft>
                <a:spcPts val="1200"/>
              </a:spcAft>
            </a:pPr>
            <a:r>
              <a:rPr lang="en-US" sz="2200" dirty="0">
                <a:solidFill>
                  <a:schemeClr val="bg1"/>
                </a:solidFill>
                <a:latin typeface="+mj-lt"/>
              </a:rPr>
              <a:t>Tell the system </a:t>
            </a:r>
            <a:r>
              <a:rPr lang="en-US" sz="2200" b="1" dirty="0">
                <a:solidFill>
                  <a:schemeClr val="bg1"/>
                </a:solidFill>
                <a:latin typeface="+mj-lt"/>
              </a:rPr>
              <a:t>WHAT</a:t>
            </a:r>
            <a:r>
              <a:rPr lang="en-US" sz="2200" dirty="0">
                <a:solidFill>
                  <a:schemeClr val="bg1"/>
                </a:solidFill>
                <a:latin typeface="+mj-lt"/>
              </a:rPr>
              <a:t> you want, and let it figure out </a:t>
            </a:r>
            <a:r>
              <a:rPr lang="en-US" sz="2200" b="1" dirty="0">
                <a:solidFill>
                  <a:schemeClr val="bg1"/>
                </a:solidFill>
                <a:latin typeface="+mj-lt"/>
              </a:rPr>
              <a:t>HOW</a:t>
            </a:r>
            <a:r>
              <a:rPr lang="en-US" sz="2200" dirty="0">
                <a:solidFill>
                  <a:schemeClr val="bg1"/>
                </a:solidFill>
                <a:latin typeface="+mj-lt"/>
              </a:rPr>
              <a:t> to do it</a:t>
            </a:r>
          </a:p>
        </p:txBody>
      </p:sp>
      <p:sp>
        <p:nvSpPr>
          <p:cNvPr id="29" name="Rectangle: Rounded Corners 28">
            <a:extLst>
              <a:ext uri="{FF2B5EF4-FFF2-40B4-BE49-F238E27FC236}">
                <a16:creationId xmlns:a16="http://schemas.microsoft.com/office/drawing/2014/main" id="{1776C4D8-AFF2-4DBE-84AA-84EF76AB210D}"/>
              </a:ext>
            </a:extLst>
          </p:cNvPr>
          <p:cNvSpPr/>
          <p:nvPr/>
        </p:nvSpPr>
        <p:spPr>
          <a:xfrm>
            <a:off x="669924" y="2801433"/>
            <a:ext cx="2645316" cy="36013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1200"/>
              </a:spcAft>
            </a:pPr>
            <a:r>
              <a:rPr lang="en-US" sz="2400" b="1" dirty="0">
                <a:solidFill>
                  <a:schemeClr val="bg1"/>
                </a:solidFill>
                <a:latin typeface="+mj-lt"/>
              </a:rPr>
              <a:t>DECLARATIVE</a:t>
            </a:r>
          </a:p>
        </p:txBody>
      </p:sp>
    </p:spTree>
    <p:extLst>
      <p:ext uri="{BB962C8B-B14F-4D97-AF65-F5344CB8AC3E}">
        <p14:creationId xmlns:p14="http://schemas.microsoft.com/office/powerpoint/2010/main" val="2799199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1879-E043-6B4C-B6CB-7AD0B7695A8D}"/>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F18413DB-E783-C34E-873C-E19A0A4E5095}"/>
              </a:ext>
            </a:extLst>
          </p:cNvPr>
          <p:cNvSpPr>
            <a:spLocks noGrp="1"/>
          </p:cNvSpPr>
          <p:nvPr>
            <p:ph type="body" idx="13"/>
          </p:nvPr>
        </p:nvSpPr>
        <p:spPr/>
        <p:txBody>
          <a:bodyPr/>
          <a:lstStyle/>
          <a:p>
            <a:endParaRPr lang="en-US" dirty="0"/>
          </a:p>
        </p:txBody>
      </p:sp>
      <p:cxnSp>
        <p:nvCxnSpPr>
          <p:cNvPr id="4" name="Straight Connector 3">
            <a:extLst>
              <a:ext uri="{FF2B5EF4-FFF2-40B4-BE49-F238E27FC236}">
                <a16:creationId xmlns:a16="http://schemas.microsoft.com/office/drawing/2014/main" id="{59D64FF5-0586-D346-896D-8B810E60B404}"/>
              </a:ext>
            </a:extLst>
          </p:cNvPr>
          <p:cNvCxnSpPr>
            <a:cxnSpLocks/>
          </p:cNvCxnSpPr>
          <p:nvPr/>
        </p:nvCxnSpPr>
        <p:spPr>
          <a:xfrm>
            <a:off x="6096000" y="3065780"/>
            <a:ext cx="0" cy="815340"/>
          </a:xfrm>
          <a:prstGeom prst="line">
            <a:avLst/>
          </a:prstGeom>
          <a:ln w="63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A6064A7-C759-CE49-8D8C-6A3B765CCC6F}"/>
              </a:ext>
            </a:extLst>
          </p:cNvPr>
          <p:cNvSpPr/>
          <p:nvPr/>
        </p:nvSpPr>
        <p:spPr>
          <a:xfrm>
            <a:off x="0" y="4521200"/>
            <a:ext cx="12192000" cy="1371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latin typeface="+mj-lt"/>
                <a:cs typeface="Arial" panose="020B0604020202020204" pitchFamily="34" charset="0"/>
              </a:rPr>
              <a:t>There is no “right” method, the choice is</a:t>
            </a:r>
            <a:br>
              <a:rPr lang="en-US" sz="2400" b="1" dirty="0">
                <a:solidFill>
                  <a:schemeClr val="accent1"/>
                </a:solidFill>
                <a:latin typeface="+mj-lt"/>
                <a:cs typeface="Arial" panose="020B0604020202020204" pitchFamily="34" charset="0"/>
              </a:rPr>
            </a:br>
            <a:r>
              <a:rPr lang="en-US" sz="2400" b="1" dirty="0">
                <a:solidFill>
                  <a:schemeClr val="accent1"/>
                </a:solidFill>
                <a:latin typeface="+mj-lt"/>
                <a:cs typeface="Arial" panose="020B0604020202020204" pitchFamily="34" charset="0"/>
              </a:rPr>
              <a:t>typically based on the tool you choose.</a:t>
            </a:r>
          </a:p>
        </p:txBody>
      </p:sp>
      <p:sp>
        <p:nvSpPr>
          <p:cNvPr id="6" name="Rectangle: Rounded Corners 3">
            <a:extLst>
              <a:ext uri="{FF2B5EF4-FFF2-40B4-BE49-F238E27FC236}">
                <a16:creationId xmlns:a16="http://schemas.microsoft.com/office/drawing/2014/main" id="{F0D4E64E-6F9C-9D44-BDF1-06D9D42F40D6}"/>
              </a:ext>
            </a:extLst>
          </p:cNvPr>
          <p:cNvSpPr/>
          <p:nvPr/>
        </p:nvSpPr>
        <p:spPr>
          <a:xfrm>
            <a:off x="906684" y="2894592"/>
            <a:ext cx="4665442" cy="1088961"/>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lvl="0" algn="ctr">
              <a:defRPr/>
            </a:pPr>
            <a:r>
              <a:rPr lang="en-US" sz="2200" dirty="0">
                <a:solidFill>
                  <a:schemeClr val="tx2">
                    <a:lumMod val="25000"/>
                  </a:schemeClr>
                </a:solidFill>
                <a:latin typeface="+mj-lt"/>
              </a:rPr>
              <a:t>Configuration is pushed to the infrastructure</a:t>
            </a:r>
          </a:p>
        </p:txBody>
      </p:sp>
      <p:sp>
        <p:nvSpPr>
          <p:cNvPr id="7" name="Rectangle: Rounded Corners 4">
            <a:extLst>
              <a:ext uri="{FF2B5EF4-FFF2-40B4-BE49-F238E27FC236}">
                <a16:creationId xmlns:a16="http://schemas.microsoft.com/office/drawing/2014/main" id="{6492DE55-512C-E64D-A2D1-9AE40B0A814D}"/>
              </a:ext>
            </a:extLst>
          </p:cNvPr>
          <p:cNvSpPr/>
          <p:nvPr/>
        </p:nvSpPr>
        <p:spPr>
          <a:xfrm>
            <a:off x="6506941" y="2894592"/>
            <a:ext cx="4402359" cy="1088961"/>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r>
              <a:rPr lang="en-US" sz="2200" dirty="0">
                <a:solidFill>
                  <a:schemeClr val="tx2">
                    <a:lumMod val="25000"/>
                  </a:schemeClr>
                </a:solidFill>
                <a:latin typeface="+mj-lt"/>
              </a:rPr>
              <a:t>Infrastructure has to pull configurations from master node</a:t>
            </a:r>
          </a:p>
        </p:txBody>
      </p:sp>
      <p:sp>
        <p:nvSpPr>
          <p:cNvPr id="8" name="Rectangle: Rounded Corners 11">
            <a:extLst>
              <a:ext uri="{FF2B5EF4-FFF2-40B4-BE49-F238E27FC236}">
                <a16:creationId xmlns:a16="http://schemas.microsoft.com/office/drawing/2014/main" id="{49ECF1CE-A17E-9E40-985E-9A539AEDB855}"/>
              </a:ext>
            </a:extLst>
          </p:cNvPr>
          <p:cNvSpPr/>
          <p:nvPr/>
        </p:nvSpPr>
        <p:spPr>
          <a:xfrm>
            <a:off x="0" y="2056493"/>
            <a:ext cx="12192000" cy="630464"/>
          </a:xfrm>
          <a:prstGeom prst="roundRect">
            <a:avLst>
              <a:gd name="adj" fmla="val 0"/>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endParaRPr lang="en-US" sz="2400" b="1" dirty="0">
              <a:solidFill>
                <a:schemeClr val="bg1"/>
              </a:solidFill>
              <a:latin typeface="+mj-lt"/>
            </a:endParaRPr>
          </a:p>
        </p:txBody>
      </p:sp>
      <p:sp>
        <p:nvSpPr>
          <p:cNvPr id="9" name="Rectangle: Rounded Corners 7">
            <a:extLst>
              <a:ext uri="{FF2B5EF4-FFF2-40B4-BE49-F238E27FC236}">
                <a16:creationId xmlns:a16="http://schemas.microsoft.com/office/drawing/2014/main" id="{8F5A6757-E15C-2341-B2C1-F245A25F552C}"/>
              </a:ext>
            </a:extLst>
          </p:cNvPr>
          <p:cNvSpPr/>
          <p:nvPr/>
        </p:nvSpPr>
        <p:spPr>
          <a:xfrm>
            <a:off x="2035809" y="2191656"/>
            <a:ext cx="2645316" cy="36013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r>
              <a:rPr lang="en-US" sz="2400" b="1" dirty="0">
                <a:solidFill>
                  <a:schemeClr val="bg1"/>
                </a:solidFill>
                <a:latin typeface="+mj-lt"/>
              </a:rPr>
              <a:t>Push</a:t>
            </a:r>
          </a:p>
        </p:txBody>
      </p:sp>
      <p:sp>
        <p:nvSpPr>
          <p:cNvPr id="10" name="Rectangle: Rounded Corners 8">
            <a:extLst>
              <a:ext uri="{FF2B5EF4-FFF2-40B4-BE49-F238E27FC236}">
                <a16:creationId xmlns:a16="http://schemas.microsoft.com/office/drawing/2014/main" id="{A63AD7B6-1B75-A148-97D9-91B9F3417503}"/>
              </a:ext>
            </a:extLst>
          </p:cNvPr>
          <p:cNvSpPr/>
          <p:nvPr/>
        </p:nvSpPr>
        <p:spPr>
          <a:xfrm>
            <a:off x="7504524" y="2191656"/>
            <a:ext cx="2645316" cy="360138"/>
          </a:xfrm>
          <a:prstGeom prst="roundRect">
            <a:avLst>
              <a:gd name="adj" fmla="val 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spcAft>
                <a:spcPts val="1200"/>
              </a:spcAft>
            </a:pPr>
            <a:r>
              <a:rPr lang="en-US" sz="2400" b="1" dirty="0">
                <a:solidFill>
                  <a:schemeClr val="bg1"/>
                </a:solidFill>
                <a:latin typeface="+mj-lt"/>
              </a:rPr>
              <a:t>Pull</a:t>
            </a:r>
          </a:p>
        </p:txBody>
      </p:sp>
      <p:sp>
        <p:nvSpPr>
          <p:cNvPr id="11" name="Oval 10">
            <a:extLst>
              <a:ext uri="{FF2B5EF4-FFF2-40B4-BE49-F238E27FC236}">
                <a16:creationId xmlns:a16="http://schemas.microsoft.com/office/drawing/2014/main" id="{EF40DBEC-921B-7948-88F7-D2F0FA6659AC}"/>
              </a:ext>
            </a:extLst>
          </p:cNvPr>
          <p:cNvSpPr/>
          <p:nvPr/>
        </p:nvSpPr>
        <p:spPr>
          <a:xfrm>
            <a:off x="5524500" y="1800225"/>
            <a:ext cx="1143000" cy="1143000"/>
          </a:xfrm>
          <a:prstGeom prst="ellipse">
            <a:avLst/>
          </a:prstGeom>
          <a:ln w="127000">
            <a:solidFill>
              <a:schemeClr val="accent1">
                <a:lumMod val="75000"/>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200"/>
              </a:spcBef>
              <a:spcAft>
                <a:spcPts val="200"/>
              </a:spcAft>
            </a:pPr>
            <a:r>
              <a:rPr lang="en-US" b="1" kern="100" dirty="0">
                <a:solidFill>
                  <a:schemeClr val="bg1"/>
                </a:solidFill>
                <a:latin typeface="+mj-lt"/>
              </a:rPr>
              <a:t>VS</a:t>
            </a:r>
          </a:p>
        </p:txBody>
      </p:sp>
    </p:spTree>
    <p:extLst>
      <p:ext uri="{BB962C8B-B14F-4D97-AF65-F5344CB8AC3E}">
        <p14:creationId xmlns:p14="http://schemas.microsoft.com/office/powerpoint/2010/main" val="2169623825"/>
      </p:ext>
    </p:extLst>
  </p:cSld>
  <p:clrMapOvr>
    <a:masterClrMapping/>
  </p:clrMapOvr>
</p:sld>
</file>

<file path=ppt/theme/theme1.xml><?xml version="1.0" encoding="utf-8"?>
<a:theme xmlns:a="http://schemas.openxmlformats.org/drawingml/2006/main" name="F5 Theme">
  <a:themeElements>
    <a:clrScheme name="F5">
      <a:dk1>
        <a:srgbClr val="373737"/>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l">
          <a:lnSpc>
            <a:spcPct val="90000"/>
          </a:lnSpc>
          <a:spcBef>
            <a:spcPts val="200"/>
          </a:spcBef>
          <a:spcAft>
            <a:spcPts val="200"/>
          </a:spcAft>
          <a:defRPr kern="100" dirty="0" err="1">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Bef>
            <a:spcPts val="200"/>
          </a:spcBef>
          <a:spcAft>
            <a:spcPts val="200"/>
          </a:spcAft>
          <a:defRPr kern="100" dirty="0" smtClean="0">
            <a:latin typeface="+mj-lt"/>
          </a:defRPr>
        </a:defPPr>
      </a:lstStyle>
    </a:txDef>
  </a:objectDefaults>
  <a:extraClrSchemeLst/>
  <a:extLst>
    <a:ext uri="{05A4C25C-085E-4340-85A3-A5531E510DB2}">
      <thm15:themeFamily xmlns:thm15="http://schemas.microsoft.com/office/thememl/2012/main" name="PodHandler (1)" id="{10640633-3954-CC4A-ABEA-DBAF9BCA1158}" vid="{B792ECE1-4DC4-F246-B3A2-3D2B439DF4B7}"/>
    </a:ext>
  </a:extLst>
</a:theme>
</file>

<file path=ppt/theme/theme2.xml><?xml version="1.0" encoding="utf-8"?>
<a:theme xmlns:a="http://schemas.openxmlformats.org/drawingml/2006/main" name="Office Theme">
  <a:themeElements>
    <a:clrScheme name="F5">
      <a:dk1>
        <a:srgbClr val="38313D"/>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F5">
      <a:dk1>
        <a:srgbClr val="38313D"/>
      </a:dk1>
      <a:lt1>
        <a:sysClr val="window" lastClr="FFFFFF"/>
      </a:lt1>
      <a:dk2>
        <a:srgbClr val="DCDCDC"/>
      </a:dk2>
      <a:lt2>
        <a:srgbClr val="E4002B"/>
      </a:lt2>
      <a:accent1>
        <a:srgbClr val="1D9CD3"/>
      </a:accent1>
      <a:accent2>
        <a:srgbClr val="1DB14B"/>
      </a:accent2>
      <a:accent3>
        <a:srgbClr val="8B5BA5"/>
      </a:accent3>
      <a:accent4>
        <a:srgbClr val="0C5C8D"/>
      </a:accent4>
      <a:accent5>
        <a:srgbClr val="1C6333"/>
      </a:accent5>
      <a:accent6>
        <a:srgbClr val="694385"/>
      </a:accent6>
      <a:hlink>
        <a:srgbClr val="E4002B"/>
      </a:hlink>
      <a:folHlink>
        <a:srgbClr val="DCDCDC"/>
      </a:folHlink>
    </a:clrScheme>
    <a:fontScheme name="F5">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enu xmlns="4e8c7ecd-5484-4971-83a8-99300881b35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5D10E4AFB6F004FAF98BD1CB62ADE85" ma:contentTypeVersion="13" ma:contentTypeDescription="Create a new document." ma:contentTypeScope="" ma:versionID="4fa198989ef046e2644306857b11e5ef">
  <xsd:schema xmlns:xsd="http://www.w3.org/2001/XMLSchema" xmlns:xs="http://www.w3.org/2001/XMLSchema" xmlns:p="http://schemas.microsoft.com/office/2006/metadata/properties" xmlns:ns1="http://schemas.microsoft.com/sharepoint/v3" xmlns:ns2="e7cdeead-6725-48ab-8f7c-6d5489ea45f4" xmlns:ns3="c65e7935-94d7-431d-93b7-e7a00754d5fc" xmlns:ns4="4e8c7ecd-5484-4971-83a8-99300881b35d" targetNamespace="http://schemas.microsoft.com/office/2006/metadata/properties" ma:root="true" ma:fieldsID="4a8b9e5092427af9cb01f1ef25226c1c" ns1:_="" ns2:_="" ns3:_="" ns4:_="">
    <xsd:import namespace="http://schemas.microsoft.com/sharepoint/v3"/>
    <xsd:import namespace="e7cdeead-6725-48ab-8f7c-6d5489ea45f4"/>
    <xsd:import namespace="c65e7935-94d7-431d-93b7-e7a00754d5fc"/>
    <xsd:import namespace="4e8c7ecd-5484-4971-83a8-99300881b35d"/>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tenu"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65e7935-94d7-431d-93b7-e7a00754d5fc"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e8c7ecd-5484-4971-83a8-99300881b35d"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tenu" ma:index="18" nillable="true" ma:displayName="!" ma:internalName="tenu">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97BBDB-95BA-4DB6-B989-800144BA801F}">
  <ds:schemaRefs>
    <ds:schemaRef ds:uri="c65e7935-94d7-431d-93b7-e7a00754d5fc"/>
    <ds:schemaRef ds:uri="http://purl.org/dc/terms/"/>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2006/documentManagement/types"/>
    <ds:schemaRef ds:uri="4e8c7ecd-5484-4971-83a8-99300881b35d"/>
    <ds:schemaRef ds:uri="e7cdeead-6725-48ab-8f7c-6d5489ea45f4"/>
    <ds:schemaRef ds:uri="http://schemas.microsoft.com/sharepoint/v3"/>
  </ds:schemaRefs>
</ds:datastoreItem>
</file>

<file path=customXml/itemProps2.xml><?xml version="1.0" encoding="utf-8"?>
<ds:datastoreItem xmlns:ds="http://schemas.openxmlformats.org/officeDocument/2006/customXml" ds:itemID="{19BD94FB-41A1-4A26-8BDD-CE2407CC42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cdeead-6725-48ab-8f7c-6d5489ea45f4"/>
    <ds:schemaRef ds:uri="c65e7935-94d7-431d-93b7-e7a00754d5fc"/>
    <ds:schemaRef ds:uri="4e8c7ecd-5484-4971-83a8-99300881b3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535E5C-0BF2-4DBF-89C2-207A3705E1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F5 Theme</Template>
  <TotalTime>1103</TotalTime>
  <Words>1584</Words>
  <Application>Microsoft Macintosh PowerPoint</Application>
  <PresentationFormat>Widescreen</PresentationFormat>
  <Paragraphs>218</Paragraphs>
  <Slides>26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Arial Narrow</vt:lpstr>
      <vt:lpstr>Calibri</vt:lpstr>
      <vt:lpstr>F5 Theme</vt:lpstr>
      <vt:lpstr>PowerPoint Presentation</vt:lpstr>
      <vt:lpstr>Agenda</vt:lpstr>
      <vt:lpstr>Infrastructure as Code Overview</vt:lpstr>
      <vt:lpstr>Key Market Trends</vt:lpstr>
      <vt:lpstr>What’s Missing?</vt:lpstr>
      <vt:lpstr>Why Infrastructure as Code</vt:lpstr>
      <vt:lpstr>Two Main Approaches</vt:lpstr>
      <vt:lpstr>Declarative Benefits</vt:lpstr>
      <vt:lpstr>Methods</vt:lpstr>
      <vt:lpstr>Tools</vt:lpstr>
      <vt:lpstr>F5 Automation Toolchain</vt:lpstr>
      <vt:lpstr>F5 Automation Toolchain</vt:lpstr>
      <vt:lpstr>F5 Automation Toolchain</vt:lpstr>
      <vt:lpstr>F5 Automation Toolchain</vt:lpstr>
      <vt:lpstr>F5 Automation Toolchain</vt:lpstr>
      <vt:lpstr>F5 Automation Toolchain</vt:lpstr>
      <vt:lpstr>F5 Automation Toolchain</vt:lpstr>
      <vt:lpstr>IaC with Terraform and F5</vt:lpstr>
      <vt:lpstr>Design</vt:lpstr>
      <vt:lpstr>Terraform Basics</vt:lpstr>
      <vt:lpstr>Terraform Basics</vt:lpstr>
      <vt:lpstr>Requirements</vt:lpstr>
      <vt:lpstr>Demo</vt:lpstr>
      <vt:lpstr>Q&amp;A</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F5 corporate template</dc:title>
  <dc:creator>Cody Green</dc:creator>
  <cp:lastModifiedBy>Cody Green</cp:lastModifiedBy>
  <cp:revision>7</cp:revision>
  <cp:lastPrinted>2018-07-31T23:18:19Z</cp:lastPrinted>
  <dcterms:created xsi:type="dcterms:W3CDTF">2019-03-19T14:23:38Z</dcterms:created>
  <dcterms:modified xsi:type="dcterms:W3CDTF">2019-03-28T02:57:36Z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4150755</vt:lpwstr>
  </property>
  <property fmtid="{D5CDD505-2E9C-101B-9397-08002B2CF9AE}" pid="3" name="NXPowerLiteSettings">
    <vt:lpwstr>C980073804F000</vt:lpwstr>
  </property>
  <property fmtid="{D5CDD505-2E9C-101B-9397-08002B2CF9AE}" pid="4" name="NXPowerLiteVersion">
    <vt:lpwstr>D8.0.2</vt:lpwstr>
  </property>
  <property fmtid="{D5CDD505-2E9C-101B-9397-08002B2CF9AE}" pid="5" name="ContentTypeId">
    <vt:lpwstr>0x01010085D10E4AFB6F004FAF98BD1CB62ADE85</vt:lpwstr>
  </property>
</Properties>
</file>